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66" r:id="rId3"/>
    <p:sldId id="263" r:id="rId4"/>
    <p:sldId id="267" r:id="rId5"/>
    <p:sldId id="264" r:id="rId6"/>
    <p:sldId id="278" r:id="rId7"/>
    <p:sldId id="265" r:id="rId8"/>
  </p:sldIdLst>
  <p:sldSz cx="9144000" cy="6858000" type="screen4x3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9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351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ny Young" userId="cb0f4ce2-eb4f-479e-8e8f-3beb257e632f" providerId="ADAL" clId="{B05BC3E0-5E70-4B0D-A039-4D295483640F}"/>
    <pc:docChg chg="delSld modSld">
      <pc:chgData name="Danny Young" userId="cb0f4ce2-eb4f-479e-8e8f-3beb257e632f" providerId="ADAL" clId="{B05BC3E0-5E70-4B0D-A039-4D295483640F}" dt="2021-03-27T04:22:57.982" v="17" actId="20577"/>
      <pc:docMkLst>
        <pc:docMk/>
      </pc:docMkLst>
      <pc:sldChg chg="modSp mod">
        <pc:chgData name="Danny Young" userId="cb0f4ce2-eb4f-479e-8e8f-3beb257e632f" providerId="ADAL" clId="{B05BC3E0-5E70-4B0D-A039-4D295483640F}" dt="2021-03-27T04:22:57.982" v="17" actId="20577"/>
        <pc:sldMkLst>
          <pc:docMk/>
          <pc:sldMk cId="4045023080" sldId="256"/>
        </pc:sldMkLst>
        <pc:spChg chg="mod">
          <ac:chgData name="Danny Young" userId="cb0f4ce2-eb4f-479e-8e8f-3beb257e632f" providerId="ADAL" clId="{B05BC3E0-5E70-4B0D-A039-4D295483640F}" dt="2021-03-27T04:22:57.982" v="17" actId="20577"/>
          <ac:spMkLst>
            <pc:docMk/>
            <pc:sldMk cId="4045023080" sldId="256"/>
            <ac:spMk id="2" creationId="{00000000-0000-0000-0000-000000000000}"/>
          </ac:spMkLst>
        </pc:spChg>
      </pc:sldChg>
      <pc:sldChg chg="del">
        <pc:chgData name="Danny Young" userId="cb0f4ce2-eb4f-479e-8e8f-3beb257e632f" providerId="ADAL" clId="{B05BC3E0-5E70-4B0D-A039-4D295483640F}" dt="2021-03-27T04:21:07.546" v="0" actId="47"/>
        <pc:sldMkLst>
          <pc:docMk/>
          <pc:sldMk cId="0" sldId="27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12F657-86A5-4961-AC44-B4AA15F96621}" type="datetimeFigureOut">
              <a:rPr lang="en-CA" smtClean="0"/>
              <a:pPr/>
              <a:t>2021-03-26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C4BF7A-228E-495D-B997-32C2D44B149F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54962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C4BF7A-228E-495D-B997-32C2D44B149F}" type="slidenum">
              <a:rPr lang="en-CA" smtClean="0"/>
              <a:pPr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999590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C4BF7A-228E-495D-B997-32C2D44B149F}" type="slidenum">
              <a:rPr lang="en-CA" smtClean="0"/>
              <a:pPr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340812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C4BF7A-228E-495D-B997-32C2D44B149F}" type="slidenum">
              <a:rPr lang="en-CA" smtClean="0"/>
              <a:pPr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25202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C4BF7A-228E-495D-B997-32C2D44B149F}" type="slidenum">
              <a:rPr lang="en-CA" smtClean="0"/>
              <a:pPr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682245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C4BF7A-228E-495D-B997-32C2D44B149F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657833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5AF2F2-44E8-4136-B398-19AAB1EB791B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163114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C4BF7A-228E-495D-B997-32C2D44B149F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538263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328766F-10CA-40BC-92C7-AD01B3B5C4EC}" type="datetimeFigureOut">
              <a:rPr lang="en-CA" smtClean="0"/>
              <a:pPr/>
              <a:t>2021-03-26</a:t>
            </a:fld>
            <a:endParaRPr lang="en-C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2613DE9-A38C-4FB2-9488-B23A1F15711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8766F-10CA-40BC-92C7-AD01B3B5C4EC}" type="datetimeFigureOut">
              <a:rPr lang="en-CA" smtClean="0"/>
              <a:pPr/>
              <a:t>2021-03-26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13DE9-A38C-4FB2-9488-B23A1F15711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8766F-10CA-40BC-92C7-AD01B3B5C4EC}" type="datetimeFigureOut">
              <a:rPr lang="en-CA" smtClean="0"/>
              <a:pPr/>
              <a:t>2021-03-26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13DE9-A38C-4FB2-9488-B23A1F15711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328766F-10CA-40BC-92C7-AD01B3B5C4EC}" type="datetimeFigureOut">
              <a:rPr lang="en-CA" smtClean="0"/>
              <a:pPr/>
              <a:t>2021-03-26</a:t>
            </a:fld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2613DE9-A38C-4FB2-9488-B23A1F15711E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328766F-10CA-40BC-92C7-AD01B3B5C4EC}" type="datetimeFigureOut">
              <a:rPr lang="en-CA" smtClean="0"/>
              <a:pPr/>
              <a:t>2021-03-26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2613DE9-A38C-4FB2-9488-B23A1F15711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8766F-10CA-40BC-92C7-AD01B3B5C4EC}" type="datetimeFigureOut">
              <a:rPr lang="en-CA" smtClean="0"/>
              <a:pPr/>
              <a:t>2021-03-26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13DE9-A38C-4FB2-9488-B23A1F15711E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8766F-10CA-40BC-92C7-AD01B3B5C4EC}" type="datetimeFigureOut">
              <a:rPr lang="en-CA" smtClean="0"/>
              <a:pPr/>
              <a:t>2021-03-26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13DE9-A38C-4FB2-9488-B23A1F15711E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328766F-10CA-40BC-92C7-AD01B3B5C4EC}" type="datetimeFigureOut">
              <a:rPr lang="en-CA" smtClean="0"/>
              <a:pPr/>
              <a:t>2021-03-26</a:t>
            </a:fld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2613DE9-A38C-4FB2-9488-B23A1F15711E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8766F-10CA-40BC-92C7-AD01B3B5C4EC}" type="datetimeFigureOut">
              <a:rPr lang="en-CA" smtClean="0"/>
              <a:pPr/>
              <a:t>2021-03-26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13DE9-A38C-4FB2-9488-B23A1F15711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328766F-10CA-40BC-92C7-AD01B3B5C4EC}" type="datetimeFigureOut">
              <a:rPr lang="en-CA" smtClean="0"/>
              <a:pPr/>
              <a:t>2021-03-26</a:t>
            </a:fld>
            <a:endParaRPr lang="en-C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2613DE9-A38C-4FB2-9488-B23A1F15711E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328766F-10CA-40BC-92C7-AD01B3B5C4EC}" type="datetimeFigureOut">
              <a:rPr lang="en-CA" smtClean="0"/>
              <a:pPr/>
              <a:t>2021-03-26</a:t>
            </a:fld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2613DE9-A38C-4FB2-9488-B23A1F15711E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328766F-10CA-40BC-92C7-AD01B3B5C4EC}" type="datetimeFigureOut">
              <a:rPr lang="en-CA" smtClean="0"/>
              <a:pPr/>
              <a:t>2021-03-26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2613DE9-A38C-4FB2-9488-B23A1F15711E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6.wmf"/><Relationship Id="rId18" Type="http://schemas.openxmlformats.org/officeDocument/2006/relationships/image" Target="../media/image8.wmf"/><Relationship Id="rId26" Type="http://schemas.openxmlformats.org/officeDocument/2006/relationships/image" Target="../media/image12.wmf"/><Relationship Id="rId39" Type="http://schemas.openxmlformats.org/officeDocument/2006/relationships/oleObject" Target="../embeddings/oleObject20.bin"/><Relationship Id="rId21" Type="http://schemas.openxmlformats.org/officeDocument/2006/relationships/oleObject" Target="../embeddings/oleObject11.bin"/><Relationship Id="rId34" Type="http://schemas.openxmlformats.org/officeDocument/2006/relationships/image" Target="../media/image16.wmf"/><Relationship Id="rId42" Type="http://schemas.openxmlformats.org/officeDocument/2006/relationships/image" Target="../media/image20.wmf"/><Relationship Id="rId47" Type="http://schemas.openxmlformats.org/officeDocument/2006/relationships/oleObject" Target="../embeddings/oleObject24.bin"/><Relationship Id="rId50" Type="http://schemas.openxmlformats.org/officeDocument/2006/relationships/image" Target="../media/image24.wmf"/><Relationship Id="rId55" Type="http://schemas.openxmlformats.org/officeDocument/2006/relationships/oleObject" Target="../embeddings/oleObject28.bin"/><Relationship Id="rId7" Type="http://schemas.openxmlformats.org/officeDocument/2006/relationships/oleObject" Target="../embeddings/oleObject3.bin"/><Relationship Id="rId12" Type="http://schemas.openxmlformats.org/officeDocument/2006/relationships/oleObject" Target="../embeddings/oleObject6.bin"/><Relationship Id="rId17" Type="http://schemas.openxmlformats.org/officeDocument/2006/relationships/oleObject" Target="../embeddings/oleObject9.bin"/><Relationship Id="rId25" Type="http://schemas.openxmlformats.org/officeDocument/2006/relationships/oleObject" Target="../embeddings/oleObject13.bin"/><Relationship Id="rId33" Type="http://schemas.openxmlformats.org/officeDocument/2006/relationships/oleObject" Target="../embeddings/oleObject17.bin"/><Relationship Id="rId38" Type="http://schemas.openxmlformats.org/officeDocument/2006/relationships/image" Target="../media/image18.wmf"/><Relationship Id="rId46" Type="http://schemas.openxmlformats.org/officeDocument/2006/relationships/image" Target="../media/image22.wmf"/><Relationship Id="rId59" Type="http://schemas.openxmlformats.org/officeDocument/2006/relationships/oleObject" Target="../embeddings/oleObject30.bin"/><Relationship Id="rId2" Type="http://schemas.openxmlformats.org/officeDocument/2006/relationships/notesSlide" Target="../notesSlides/notesSlide2.xml"/><Relationship Id="rId16" Type="http://schemas.openxmlformats.org/officeDocument/2006/relationships/oleObject" Target="../embeddings/oleObject8.bin"/><Relationship Id="rId20" Type="http://schemas.openxmlformats.org/officeDocument/2006/relationships/image" Target="../media/image9.wmf"/><Relationship Id="rId29" Type="http://schemas.openxmlformats.org/officeDocument/2006/relationships/oleObject" Target="../embeddings/oleObject15.bin"/><Relationship Id="rId41" Type="http://schemas.openxmlformats.org/officeDocument/2006/relationships/oleObject" Target="../embeddings/oleObject21.bin"/><Relationship Id="rId54" Type="http://schemas.openxmlformats.org/officeDocument/2006/relationships/image" Target="../media/image26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24" Type="http://schemas.openxmlformats.org/officeDocument/2006/relationships/image" Target="../media/image11.wmf"/><Relationship Id="rId32" Type="http://schemas.openxmlformats.org/officeDocument/2006/relationships/image" Target="../media/image15.wmf"/><Relationship Id="rId37" Type="http://schemas.openxmlformats.org/officeDocument/2006/relationships/oleObject" Target="../embeddings/oleObject19.bin"/><Relationship Id="rId40" Type="http://schemas.openxmlformats.org/officeDocument/2006/relationships/image" Target="../media/image19.wmf"/><Relationship Id="rId45" Type="http://schemas.openxmlformats.org/officeDocument/2006/relationships/oleObject" Target="../embeddings/oleObject23.bin"/><Relationship Id="rId53" Type="http://schemas.openxmlformats.org/officeDocument/2006/relationships/oleObject" Target="../embeddings/oleObject27.bin"/><Relationship Id="rId58" Type="http://schemas.openxmlformats.org/officeDocument/2006/relationships/image" Target="../media/image28.wmf"/><Relationship Id="rId5" Type="http://schemas.openxmlformats.org/officeDocument/2006/relationships/oleObject" Target="../embeddings/oleObject2.bin"/><Relationship Id="rId15" Type="http://schemas.openxmlformats.org/officeDocument/2006/relationships/image" Target="../media/image7.wmf"/><Relationship Id="rId23" Type="http://schemas.openxmlformats.org/officeDocument/2006/relationships/oleObject" Target="../embeddings/oleObject12.bin"/><Relationship Id="rId28" Type="http://schemas.openxmlformats.org/officeDocument/2006/relationships/image" Target="../media/image13.wmf"/><Relationship Id="rId36" Type="http://schemas.openxmlformats.org/officeDocument/2006/relationships/image" Target="../media/image17.wmf"/><Relationship Id="rId49" Type="http://schemas.openxmlformats.org/officeDocument/2006/relationships/oleObject" Target="../embeddings/oleObject25.bin"/><Relationship Id="rId57" Type="http://schemas.openxmlformats.org/officeDocument/2006/relationships/oleObject" Target="../embeddings/oleObject29.bin"/><Relationship Id="rId10" Type="http://schemas.openxmlformats.org/officeDocument/2006/relationships/image" Target="../media/image5.wmf"/><Relationship Id="rId19" Type="http://schemas.openxmlformats.org/officeDocument/2006/relationships/oleObject" Target="../embeddings/oleObject10.bin"/><Relationship Id="rId31" Type="http://schemas.openxmlformats.org/officeDocument/2006/relationships/oleObject" Target="../embeddings/oleObject16.bin"/><Relationship Id="rId44" Type="http://schemas.openxmlformats.org/officeDocument/2006/relationships/image" Target="../media/image21.wmf"/><Relationship Id="rId52" Type="http://schemas.openxmlformats.org/officeDocument/2006/relationships/image" Target="../media/image25.wmf"/><Relationship Id="rId60" Type="http://schemas.openxmlformats.org/officeDocument/2006/relationships/image" Target="../media/image29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oleObject" Target="../embeddings/oleObject7.bin"/><Relationship Id="rId22" Type="http://schemas.openxmlformats.org/officeDocument/2006/relationships/image" Target="../media/image10.wmf"/><Relationship Id="rId27" Type="http://schemas.openxmlformats.org/officeDocument/2006/relationships/oleObject" Target="../embeddings/oleObject14.bin"/><Relationship Id="rId30" Type="http://schemas.openxmlformats.org/officeDocument/2006/relationships/image" Target="../media/image14.wmf"/><Relationship Id="rId35" Type="http://schemas.openxmlformats.org/officeDocument/2006/relationships/oleObject" Target="../embeddings/oleObject18.bin"/><Relationship Id="rId43" Type="http://schemas.openxmlformats.org/officeDocument/2006/relationships/oleObject" Target="../embeddings/oleObject22.bin"/><Relationship Id="rId48" Type="http://schemas.openxmlformats.org/officeDocument/2006/relationships/image" Target="../media/image23.wmf"/><Relationship Id="rId56" Type="http://schemas.openxmlformats.org/officeDocument/2006/relationships/image" Target="../media/image27.wmf"/><Relationship Id="rId8" Type="http://schemas.openxmlformats.org/officeDocument/2006/relationships/image" Target="../media/image4.wmf"/><Relationship Id="rId51" Type="http://schemas.openxmlformats.org/officeDocument/2006/relationships/oleObject" Target="../embeddings/oleObject26.bin"/><Relationship Id="rId3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13" Type="http://schemas.openxmlformats.org/officeDocument/2006/relationships/oleObject" Target="../embeddings/oleObject36.bin"/><Relationship Id="rId18" Type="http://schemas.openxmlformats.org/officeDocument/2006/relationships/image" Target="../media/image37.wmf"/><Relationship Id="rId26" Type="http://schemas.openxmlformats.org/officeDocument/2006/relationships/image" Target="../media/image41.wmf"/><Relationship Id="rId3" Type="http://schemas.openxmlformats.org/officeDocument/2006/relationships/oleObject" Target="../embeddings/oleObject31.bin"/><Relationship Id="rId21" Type="http://schemas.openxmlformats.org/officeDocument/2006/relationships/oleObject" Target="../embeddings/oleObject40.bin"/><Relationship Id="rId34" Type="http://schemas.openxmlformats.org/officeDocument/2006/relationships/image" Target="../media/image45.wmf"/><Relationship Id="rId7" Type="http://schemas.openxmlformats.org/officeDocument/2006/relationships/oleObject" Target="../embeddings/oleObject33.bin"/><Relationship Id="rId12" Type="http://schemas.openxmlformats.org/officeDocument/2006/relationships/image" Target="../media/image34.wmf"/><Relationship Id="rId17" Type="http://schemas.openxmlformats.org/officeDocument/2006/relationships/oleObject" Target="../embeddings/oleObject38.bin"/><Relationship Id="rId25" Type="http://schemas.openxmlformats.org/officeDocument/2006/relationships/oleObject" Target="../embeddings/oleObject42.bin"/><Relationship Id="rId33" Type="http://schemas.openxmlformats.org/officeDocument/2006/relationships/oleObject" Target="../embeddings/oleObject46.bin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36.wmf"/><Relationship Id="rId20" Type="http://schemas.openxmlformats.org/officeDocument/2006/relationships/image" Target="../media/image38.wmf"/><Relationship Id="rId29" Type="http://schemas.openxmlformats.org/officeDocument/2006/relationships/oleObject" Target="../embeddings/oleObject44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wmf"/><Relationship Id="rId11" Type="http://schemas.openxmlformats.org/officeDocument/2006/relationships/oleObject" Target="../embeddings/oleObject35.bin"/><Relationship Id="rId24" Type="http://schemas.openxmlformats.org/officeDocument/2006/relationships/image" Target="../media/image40.wmf"/><Relationship Id="rId32" Type="http://schemas.openxmlformats.org/officeDocument/2006/relationships/image" Target="../media/image44.wmf"/><Relationship Id="rId5" Type="http://schemas.openxmlformats.org/officeDocument/2006/relationships/oleObject" Target="../embeddings/oleObject32.bin"/><Relationship Id="rId15" Type="http://schemas.openxmlformats.org/officeDocument/2006/relationships/oleObject" Target="../embeddings/oleObject37.bin"/><Relationship Id="rId23" Type="http://schemas.openxmlformats.org/officeDocument/2006/relationships/oleObject" Target="../embeddings/oleObject41.bin"/><Relationship Id="rId28" Type="http://schemas.openxmlformats.org/officeDocument/2006/relationships/image" Target="../media/image42.wmf"/><Relationship Id="rId10" Type="http://schemas.openxmlformats.org/officeDocument/2006/relationships/image" Target="../media/image33.wmf"/><Relationship Id="rId19" Type="http://schemas.openxmlformats.org/officeDocument/2006/relationships/oleObject" Target="../embeddings/oleObject39.bin"/><Relationship Id="rId31" Type="http://schemas.openxmlformats.org/officeDocument/2006/relationships/oleObject" Target="../embeddings/oleObject45.bin"/><Relationship Id="rId4" Type="http://schemas.openxmlformats.org/officeDocument/2006/relationships/image" Target="../media/image30.wmf"/><Relationship Id="rId9" Type="http://schemas.openxmlformats.org/officeDocument/2006/relationships/oleObject" Target="../embeddings/oleObject34.bin"/><Relationship Id="rId14" Type="http://schemas.openxmlformats.org/officeDocument/2006/relationships/image" Target="../media/image35.wmf"/><Relationship Id="rId22" Type="http://schemas.openxmlformats.org/officeDocument/2006/relationships/image" Target="../media/image39.wmf"/><Relationship Id="rId27" Type="http://schemas.openxmlformats.org/officeDocument/2006/relationships/oleObject" Target="../embeddings/oleObject43.bin"/><Relationship Id="rId30" Type="http://schemas.openxmlformats.org/officeDocument/2006/relationships/image" Target="../media/image43.wmf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6.wmf"/><Relationship Id="rId18" Type="http://schemas.openxmlformats.org/officeDocument/2006/relationships/image" Target="../media/image8.wmf"/><Relationship Id="rId26" Type="http://schemas.openxmlformats.org/officeDocument/2006/relationships/image" Target="../media/image50.wmf"/><Relationship Id="rId39" Type="http://schemas.openxmlformats.org/officeDocument/2006/relationships/oleObject" Target="../embeddings/oleObject66.bin"/><Relationship Id="rId21" Type="http://schemas.openxmlformats.org/officeDocument/2006/relationships/oleObject" Target="../embeddings/oleObject57.bin"/><Relationship Id="rId34" Type="http://schemas.openxmlformats.org/officeDocument/2006/relationships/image" Target="../media/image54.wmf"/><Relationship Id="rId42" Type="http://schemas.openxmlformats.org/officeDocument/2006/relationships/image" Target="../media/image58.wmf"/><Relationship Id="rId47" Type="http://schemas.openxmlformats.org/officeDocument/2006/relationships/oleObject" Target="../embeddings/oleObject70.bin"/><Relationship Id="rId50" Type="http://schemas.openxmlformats.org/officeDocument/2006/relationships/image" Target="../media/image62.wmf"/><Relationship Id="rId55" Type="http://schemas.openxmlformats.org/officeDocument/2006/relationships/oleObject" Target="../embeddings/oleObject74.bin"/><Relationship Id="rId63" Type="http://schemas.openxmlformats.org/officeDocument/2006/relationships/oleObject" Target="../embeddings/oleObject78.bin"/><Relationship Id="rId68" Type="http://schemas.openxmlformats.org/officeDocument/2006/relationships/image" Target="../media/image71.wmf"/><Relationship Id="rId7" Type="http://schemas.openxmlformats.org/officeDocument/2006/relationships/oleObject" Target="../embeddings/oleObject49.bin"/><Relationship Id="rId2" Type="http://schemas.openxmlformats.org/officeDocument/2006/relationships/notesSlide" Target="../notesSlides/notesSlide4.xml"/><Relationship Id="rId16" Type="http://schemas.openxmlformats.org/officeDocument/2006/relationships/oleObject" Target="../embeddings/oleObject54.bin"/><Relationship Id="rId29" Type="http://schemas.openxmlformats.org/officeDocument/2006/relationships/oleObject" Target="../embeddings/oleObject61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7.wmf"/><Relationship Id="rId11" Type="http://schemas.openxmlformats.org/officeDocument/2006/relationships/oleObject" Target="../embeddings/oleObject51.bin"/><Relationship Id="rId24" Type="http://schemas.openxmlformats.org/officeDocument/2006/relationships/image" Target="../media/image49.wmf"/><Relationship Id="rId32" Type="http://schemas.openxmlformats.org/officeDocument/2006/relationships/image" Target="../media/image53.wmf"/><Relationship Id="rId37" Type="http://schemas.openxmlformats.org/officeDocument/2006/relationships/oleObject" Target="../embeddings/oleObject65.bin"/><Relationship Id="rId40" Type="http://schemas.openxmlformats.org/officeDocument/2006/relationships/image" Target="../media/image57.wmf"/><Relationship Id="rId45" Type="http://schemas.openxmlformats.org/officeDocument/2006/relationships/oleObject" Target="../embeddings/oleObject69.bin"/><Relationship Id="rId53" Type="http://schemas.openxmlformats.org/officeDocument/2006/relationships/oleObject" Target="../embeddings/oleObject73.bin"/><Relationship Id="rId58" Type="http://schemas.openxmlformats.org/officeDocument/2006/relationships/image" Target="../media/image66.wmf"/><Relationship Id="rId66" Type="http://schemas.openxmlformats.org/officeDocument/2006/relationships/image" Target="../media/image70.wmf"/><Relationship Id="rId5" Type="http://schemas.openxmlformats.org/officeDocument/2006/relationships/oleObject" Target="../embeddings/oleObject48.bin"/><Relationship Id="rId15" Type="http://schemas.openxmlformats.org/officeDocument/2006/relationships/image" Target="../media/image7.wmf"/><Relationship Id="rId23" Type="http://schemas.openxmlformats.org/officeDocument/2006/relationships/oleObject" Target="../embeddings/oleObject58.bin"/><Relationship Id="rId28" Type="http://schemas.openxmlformats.org/officeDocument/2006/relationships/image" Target="../media/image51.wmf"/><Relationship Id="rId36" Type="http://schemas.openxmlformats.org/officeDocument/2006/relationships/image" Target="../media/image55.wmf"/><Relationship Id="rId49" Type="http://schemas.openxmlformats.org/officeDocument/2006/relationships/oleObject" Target="../embeddings/oleObject71.bin"/><Relationship Id="rId57" Type="http://schemas.openxmlformats.org/officeDocument/2006/relationships/oleObject" Target="../embeddings/oleObject75.bin"/><Relationship Id="rId61" Type="http://schemas.openxmlformats.org/officeDocument/2006/relationships/oleObject" Target="../embeddings/oleObject77.bin"/><Relationship Id="rId10" Type="http://schemas.openxmlformats.org/officeDocument/2006/relationships/image" Target="../media/image5.wmf"/><Relationship Id="rId19" Type="http://schemas.openxmlformats.org/officeDocument/2006/relationships/oleObject" Target="../embeddings/oleObject56.bin"/><Relationship Id="rId31" Type="http://schemas.openxmlformats.org/officeDocument/2006/relationships/oleObject" Target="../embeddings/oleObject62.bin"/><Relationship Id="rId44" Type="http://schemas.openxmlformats.org/officeDocument/2006/relationships/image" Target="../media/image59.wmf"/><Relationship Id="rId52" Type="http://schemas.openxmlformats.org/officeDocument/2006/relationships/image" Target="../media/image63.wmf"/><Relationship Id="rId60" Type="http://schemas.openxmlformats.org/officeDocument/2006/relationships/image" Target="../media/image67.wmf"/><Relationship Id="rId65" Type="http://schemas.openxmlformats.org/officeDocument/2006/relationships/oleObject" Target="../embeddings/oleObject79.bin"/><Relationship Id="rId4" Type="http://schemas.openxmlformats.org/officeDocument/2006/relationships/image" Target="../media/image46.wmf"/><Relationship Id="rId9" Type="http://schemas.openxmlformats.org/officeDocument/2006/relationships/oleObject" Target="../embeddings/oleObject50.bin"/><Relationship Id="rId14" Type="http://schemas.openxmlformats.org/officeDocument/2006/relationships/oleObject" Target="../embeddings/oleObject53.bin"/><Relationship Id="rId22" Type="http://schemas.openxmlformats.org/officeDocument/2006/relationships/image" Target="../media/image48.wmf"/><Relationship Id="rId27" Type="http://schemas.openxmlformats.org/officeDocument/2006/relationships/oleObject" Target="../embeddings/oleObject60.bin"/><Relationship Id="rId30" Type="http://schemas.openxmlformats.org/officeDocument/2006/relationships/image" Target="../media/image52.wmf"/><Relationship Id="rId35" Type="http://schemas.openxmlformats.org/officeDocument/2006/relationships/oleObject" Target="../embeddings/oleObject64.bin"/><Relationship Id="rId43" Type="http://schemas.openxmlformats.org/officeDocument/2006/relationships/oleObject" Target="../embeddings/oleObject68.bin"/><Relationship Id="rId48" Type="http://schemas.openxmlformats.org/officeDocument/2006/relationships/image" Target="../media/image61.wmf"/><Relationship Id="rId56" Type="http://schemas.openxmlformats.org/officeDocument/2006/relationships/image" Target="../media/image65.wmf"/><Relationship Id="rId64" Type="http://schemas.openxmlformats.org/officeDocument/2006/relationships/image" Target="../media/image69.wmf"/><Relationship Id="rId8" Type="http://schemas.openxmlformats.org/officeDocument/2006/relationships/image" Target="../media/image4.wmf"/><Relationship Id="rId51" Type="http://schemas.openxmlformats.org/officeDocument/2006/relationships/oleObject" Target="../embeddings/oleObject72.bin"/><Relationship Id="rId3" Type="http://schemas.openxmlformats.org/officeDocument/2006/relationships/oleObject" Target="../embeddings/oleObject47.bin"/><Relationship Id="rId12" Type="http://schemas.openxmlformats.org/officeDocument/2006/relationships/oleObject" Target="../embeddings/oleObject52.bin"/><Relationship Id="rId17" Type="http://schemas.openxmlformats.org/officeDocument/2006/relationships/oleObject" Target="../embeddings/oleObject55.bin"/><Relationship Id="rId25" Type="http://schemas.openxmlformats.org/officeDocument/2006/relationships/oleObject" Target="../embeddings/oleObject59.bin"/><Relationship Id="rId33" Type="http://schemas.openxmlformats.org/officeDocument/2006/relationships/oleObject" Target="../embeddings/oleObject63.bin"/><Relationship Id="rId38" Type="http://schemas.openxmlformats.org/officeDocument/2006/relationships/image" Target="../media/image56.wmf"/><Relationship Id="rId46" Type="http://schemas.openxmlformats.org/officeDocument/2006/relationships/image" Target="../media/image60.wmf"/><Relationship Id="rId59" Type="http://schemas.openxmlformats.org/officeDocument/2006/relationships/oleObject" Target="../embeddings/oleObject76.bin"/><Relationship Id="rId67" Type="http://schemas.openxmlformats.org/officeDocument/2006/relationships/oleObject" Target="../embeddings/oleObject80.bin"/><Relationship Id="rId20" Type="http://schemas.openxmlformats.org/officeDocument/2006/relationships/image" Target="../media/image9.wmf"/><Relationship Id="rId41" Type="http://schemas.openxmlformats.org/officeDocument/2006/relationships/oleObject" Target="../embeddings/oleObject67.bin"/><Relationship Id="rId54" Type="http://schemas.openxmlformats.org/officeDocument/2006/relationships/image" Target="../media/image64.wmf"/><Relationship Id="rId62" Type="http://schemas.openxmlformats.org/officeDocument/2006/relationships/image" Target="../media/image68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4.wmf"/><Relationship Id="rId13" Type="http://schemas.openxmlformats.org/officeDocument/2006/relationships/oleObject" Target="../embeddings/oleObject86.bin"/><Relationship Id="rId18" Type="http://schemas.openxmlformats.org/officeDocument/2006/relationships/image" Target="../media/image79.wmf"/><Relationship Id="rId26" Type="http://schemas.openxmlformats.org/officeDocument/2006/relationships/image" Target="../media/image83.wmf"/><Relationship Id="rId3" Type="http://schemas.openxmlformats.org/officeDocument/2006/relationships/oleObject" Target="../embeddings/oleObject81.bin"/><Relationship Id="rId21" Type="http://schemas.openxmlformats.org/officeDocument/2006/relationships/oleObject" Target="../embeddings/oleObject90.bin"/><Relationship Id="rId34" Type="http://schemas.openxmlformats.org/officeDocument/2006/relationships/image" Target="../media/image87.wmf"/><Relationship Id="rId7" Type="http://schemas.openxmlformats.org/officeDocument/2006/relationships/oleObject" Target="../embeddings/oleObject83.bin"/><Relationship Id="rId12" Type="http://schemas.openxmlformats.org/officeDocument/2006/relationships/image" Target="../media/image76.wmf"/><Relationship Id="rId17" Type="http://schemas.openxmlformats.org/officeDocument/2006/relationships/oleObject" Target="../embeddings/oleObject88.bin"/><Relationship Id="rId25" Type="http://schemas.openxmlformats.org/officeDocument/2006/relationships/oleObject" Target="../embeddings/oleObject92.bin"/><Relationship Id="rId33" Type="http://schemas.openxmlformats.org/officeDocument/2006/relationships/oleObject" Target="../embeddings/oleObject96.bin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78.wmf"/><Relationship Id="rId20" Type="http://schemas.openxmlformats.org/officeDocument/2006/relationships/image" Target="../media/image80.wmf"/><Relationship Id="rId29" Type="http://schemas.openxmlformats.org/officeDocument/2006/relationships/oleObject" Target="../embeddings/oleObject94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3.wmf"/><Relationship Id="rId11" Type="http://schemas.openxmlformats.org/officeDocument/2006/relationships/oleObject" Target="../embeddings/oleObject85.bin"/><Relationship Id="rId24" Type="http://schemas.openxmlformats.org/officeDocument/2006/relationships/image" Target="../media/image82.wmf"/><Relationship Id="rId32" Type="http://schemas.openxmlformats.org/officeDocument/2006/relationships/image" Target="../media/image86.wmf"/><Relationship Id="rId5" Type="http://schemas.openxmlformats.org/officeDocument/2006/relationships/oleObject" Target="../embeddings/oleObject82.bin"/><Relationship Id="rId15" Type="http://schemas.openxmlformats.org/officeDocument/2006/relationships/oleObject" Target="../embeddings/oleObject87.bin"/><Relationship Id="rId23" Type="http://schemas.openxmlformats.org/officeDocument/2006/relationships/oleObject" Target="../embeddings/oleObject91.bin"/><Relationship Id="rId28" Type="http://schemas.openxmlformats.org/officeDocument/2006/relationships/image" Target="../media/image84.wmf"/><Relationship Id="rId36" Type="http://schemas.openxmlformats.org/officeDocument/2006/relationships/image" Target="../media/image88.wmf"/><Relationship Id="rId10" Type="http://schemas.openxmlformats.org/officeDocument/2006/relationships/image" Target="../media/image75.wmf"/><Relationship Id="rId19" Type="http://schemas.openxmlformats.org/officeDocument/2006/relationships/oleObject" Target="../embeddings/oleObject89.bin"/><Relationship Id="rId31" Type="http://schemas.openxmlformats.org/officeDocument/2006/relationships/oleObject" Target="../embeddings/oleObject95.bin"/><Relationship Id="rId4" Type="http://schemas.openxmlformats.org/officeDocument/2006/relationships/image" Target="../media/image72.wmf"/><Relationship Id="rId9" Type="http://schemas.openxmlformats.org/officeDocument/2006/relationships/oleObject" Target="../embeddings/oleObject84.bin"/><Relationship Id="rId14" Type="http://schemas.openxmlformats.org/officeDocument/2006/relationships/image" Target="../media/image77.wmf"/><Relationship Id="rId22" Type="http://schemas.openxmlformats.org/officeDocument/2006/relationships/image" Target="../media/image81.wmf"/><Relationship Id="rId27" Type="http://schemas.openxmlformats.org/officeDocument/2006/relationships/oleObject" Target="../embeddings/oleObject93.bin"/><Relationship Id="rId30" Type="http://schemas.openxmlformats.org/officeDocument/2006/relationships/image" Target="../media/image85.wmf"/><Relationship Id="rId35" Type="http://schemas.openxmlformats.org/officeDocument/2006/relationships/oleObject" Target="../embeddings/oleObject97.bin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103.bin"/><Relationship Id="rId18" Type="http://schemas.openxmlformats.org/officeDocument/2006/relationships/image" Target="../media/image96.wmf"/><Relationship Id="rId26" Type="http://schemas.openxmlformats.org/officeDocument/2006/relationships/image" Target="../media/image100.wmf"/><Relationship Id="rId39" Type="http://schemas.openxmlformats.org/officeDocument/2006/relationships/oleObject" Target="../embeddings/oleObject116.bin"/><Relationship Id="rId3" Type="http://schemas.openxmlformats.org/officeDocument/2006/relationships/oleObject" Target="../embeddings/oleObject98.bin"/><Relationship Id="rId21" Type="http://schemas.openxmlformats.org/officeDocument/2006/relationships/oleObject" Target="../embeddings/oleObject107.bin"/><Relationship Id="rId34" Type="http://schemas.openxmlformats.org/officeDocument/2006/relationships/image" Target="../media/image104.wmf"/><Relationship Id="rId42" Type="http://schemas.openxmlformats.org/officeDocument/2006/relationships/image" Target="../media/image108.wmf"/><Relationship Id="rId47" Type="http://schemas.openxmlformats.org/officeDocument/2006/relationships/oleObject" Target="../embeddings/oleObject120.bin"/><Relationship Id="rId50" Type="http://schemas.openxmlformats.org/officeDocument/2006/relationships/image" Target="../media/image112.wmf"/><Relationship Id="rId7" Type="http://schemas.openxmlformats.org/officeDocument/2006/relationships/oleObject" Target="../embeddings/oleObject100.bin"/><Relationship Id="rId12" Type="http://schemas.openxmlformats.org/officeDocument/2006/relationships/image" Target="../media/image93.wmf"/><Relationship Id="rId17" Type="http://schemas.openxmlformats.org/officeDocument/2006/relationships/oleObject" Target="../embeddings/oleObject105.bin"/><Relationship Id="rId25" Type="http://schemas.openxmlformats.org/officeDocument/2006/relationships/oleObject" Target="../embeddings/oleObject109.bin"/><Relationship Id="rId33" Type="http://schemas.openxmlformats.org/officeDocument/2006/relationships/oleObject" Target="../embeddings/oleObject113.bin"/><Relationship Id="rId38" Type="http://schemas.openxmlformats.org/officeDocument/2006/relationships/image" Target="../media/image106.wmf"/><Relationship Id="rId46" Type="http://schemas.openxmlformats.org/officeDocument/2006/relationships/image" Target="../media/image110.wmf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95.wmf"/><Relationship Id="rId20" Type="http://schemas.openxmlformats.org/officeDocument/2006/relationships/image" Target="../media/image97.wmf"/><Relationship Id="rId29" Type="http://schemas.openxmlformats.org/officeDocument/2006/relationships/oleObject" Target="../embeddings/oleObject111.bin"/><Relationship Id="rId41" Type="http://schemas.openxmlformats.org/officeDocument/2006/relationships/oleObject" Target="../embeddings/oleObject117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0.wmf"/><Relationship Id="rId11" Type="http://schemas.openxmlformats.org/officeDocument/2006/relationships/oleObject" Target="../embeddings/oleObject102.bin"/><Relationship Id="rId24" Type="http://schemas.openxmlformats.org/officeDocument/2006/relationships/image" Target="../media/image99.wmf"/><Relationship Id="rId32" Type="http://schemas.openxmlformats.org/officeDocument/2006/relationships/image" Target="../media/image103.wmf"/><Relationship Id="rId37" Type="http://schemas.openxmlformats.org/officeDocument/2006/relationships/oleObject" Target="../embeddings/oleObject115.bin"/><Relationship Id="rId40" Type="http://schemas.openxmlformats.org/officeDocument/2006/relationships/image" Target="../media/image107.wmf"/><Relationship Id="rId45" Type="http://schemas.openxmlformats.org/officeDocument/2006/relationships/oleObject" Target="../embeddings/oleObject119.bin"/><Relationship Id="rId5" Type="http://schemas.openxmlformats.org/officeDocument/2006/relationships/oleObject" Target="../embeddings/oleObject99.bin"/><Relationship Id="rId15" Type="http://schemas.openxmlformats.org/officeDocument/2006/relationships/oleObject" Target="../embeddings/oleObject104.bin"/><Relationship Id="rId23" Type="http://schemas.openxmlformats.org/officeDocument/2006/relationships/oleObject" Target="../embeddings/oleObject108.bin"/><Relationship Id="rId28" Type="http://schemas.openxmlformats.org/officeDocument/2006/relationships/image" Target="../media/image101.wmf"/><Relationship Id="rId36" Type="http://schemas.openxmlformats.org/officeDocument/2006/relationships/image" Target="../media/image105.wmf"/><Relationship Id="rId49" Type="http://schemas.openxmlformats.org/officeDocument/2006/relationships/oleObject" Target="../embeddings/oleObject121.bin"/><Relationship Id="rId10" Type="http://schemas.openxmlformats.org/officeDocument/2006/relationships/image" Target="../media/image92.wmf"/><Relationship Id="rId19" Type="http://schemas.openxmlformats.org/officeDocument/2006/relationships/oleObject" Target="../embeddings/oleObject106.bin"/><Relationship Id="rId31" Type="http://schemas.openxmlformats.org/officeDocument/2006/relationships/oleObject" Target="../embeddings/oleObject112.bin"/><Relationship Id="rId44" Type="http://schemas.openxmlformats.org/officeDocument/2006/relationships/image" Target="../media/image109.wmf"/><Relationship Id="rId52" Type="http://schemas.openxmlformats.org/officeDocument/2006/relationships/image" Target="../media/image113.wmf"/><Relationship Id="rId4" Type="http://schemas.openxmlformats.org/officeDocument/2006/relationships/image" Target="../media/image89.wmf"/><Relationship Id="rId9" Type="http://schemas.openxmlformats.org/officeDocument/2006/relationships/oleObject" Target="../embeddings/oleObject101.bin"/><Relationship Id="rId14" Type="http://schemas.openxmlformats.org/officeDocument/2006/relationships/image" Target="../media/image94.wmf"/><Relationship Id="rId22" Type="http://schemas.openxmlformats.org/officeDocument/2006/relationships/image" Target="../media/image98.wmf"/><Relationship Id="rId27" Type="http://schemas.openxmlformats.org/officeDocument/2006/relationships/oleObject" Target="../embeddings/oleObject110.bin"/><Relationship Id="rId30" Type="http://schemas.openxmlformats.org/officeDocument/2006/relationships/image" Target="../media/image102.wmf"/><Relationship Id="rId35" Type="http://schemas.openxmlformats.org/officeDocument/2006/relationships/oleObject" Target="../embeddings/oleObject114.bin"/><Relationship Id="rId43" Type="http://schemas.openxmlformats.org/officeDocument/2006/relationships/oleObject" Target="../embeddings/oleObject118.bin"/><Relationship Id="rId48" Type="http://schemas.openxmlformats.org/officeDocument/2006/relationships/image" Target="../media/image111.wmf"/><Relationship Id="rId8" Type="http://schemas.openxmlformats.org/officeDocument/2006/relationships/image" Target="../media/image91.wmf"/><Relationship Id="rId51" Type="http://schemas.openxmlformats.org/officeDocument/2006/relationships/oleObject" Target="../embeddings/oleObject122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6.wmf"/><Relationship Id="rId13" Type="http://schemas.openxmlformats.org/officeDocument/2006/relationships/oleObject" Target="../embeddings/oleObject128.bin"/><Relationship Id="rId18" Type="http://schemas.openxmlformats.org/officeDocument/2006/relationships/image" Target="../media/image121.wmf"/><Relationship Id="rId26" Type="http://schemas.openxmlformats.org/officeDocument/2006/relationships/image" Target="../media/image125.wmf"/><Relationship Id="rId3" Type="http://schemas.openxmlformats.org/officeDocument/2006/relationships/oleObject" Target="../embeddings/oleObject123.bin"/><Relationship Id="rId21" Type="http://schemas.openxmlformats.org/officeDocument/2006/relationships/oleObject" Target="../embeddings/oleObject132.bin"/><Relationship Id="rId34" Type="http://schemas.openxmlformats.org/officeDocument/2006/relationships/image" Target="../media/image129.wmf"/><Relationship Id="rId7" Type="http://schemas.openxmlformats.org/officeDocument/2006/relationships/oleObject" Target="../embeddings/oleObject125.bin"/><Relationship Id="rId12" Type="http://schemas.openxmlformats.org/officeDocument/2006/relationships/image" Target="../media/image118.wmf"/><Relationship Id="rId17" Type="http://schemas.openxmlformats.org/officeDocument/2006/relationships/oleObject" Target="../embeddings/oleObject130.bin"/><Relationship Id="rId25" Type="http://schemas.openxmlformats.org/officeDocument/2006/relationships/oleObject" Target="../embeddings/oleObject134.bin"/><Relationship Id="rId33" Type="http://schemas.openxmlformats.org/officeDocument/2006/relationships/oleObject" Target="../embeddings/oleObject138.bin"/><Relationship Id="rId2" Type="http://schemas.openxmlformats.org/officeDocument/2006/relationships/notesSlide" Target="../notesSlides/notesSlide7.xml"/><Relationship Id="rId16" Type="http://schemas.openxmlformats.org/officeDocument/2006/relationships/image" Target="../media/image120.wmf"/><Relationship Id="rId20" Type="http://schemas.openxmlformats.org/officeDocument/2006/relationships/image" Target="../media/image122.wmf"/><Relationship Id="rId29" Type="http://schemas.openxmlformats.org/officeDocument/2006/relationships/oleObject" Target="../embeddings/oleObject136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5.wmf"/><Relationship Id="rId11" Type="http://schemas.openxmlformats.org/officeDocument/2006/relationships/oleObject" Target="../embeddings/oleObject127.bin"/><Relationship Id="rId24" Type="http://schemas.openxmlformats.org/officeDocument/2006/relationships/image" Target="../media/image124.wmf"/><Relationship Id="rId32" Type="http://schemas.openxmlformats.org/officeDocument/2006/relationships/image" Target="../media/image128.wmf"/><Relationship Id="rId5" Type="http://schemas.openxmlformats.org/officeDocument/2006/relationships/oleObject" Target="../embeddings/oleObject124.bin"/><Relationship Id="rId15" Type="http://schemas.openxmlformats.org/officeDocument/2006/relationships/oleObject" Target="../embeddings/oleObject129.bin"/><Relationship Id="rId23" Type="http://schemas.openxmlformats.org/officeDocument/2006/relationships/oleObject" Target="../embeddings/oleObject133.bin"/><Relationship Id="rId28" Type="http://schemas.openxmlformats.org/officeDocument/2006/relationships/image" Target="../media/image126.wmf"/><Relationship Id="rId36" Type="http://schemas.openxmlformats.org/officeDocument/2006/relationships/image" Target="../media/image88.wmf"/><Relationship Id="rId10" Type="http://schemas.openxmlformats.org/officeDocument/2006/relationships/image" Target="../media/image117.wmf"/><Relationship Id="rId19" Type="http://schemas.openxmlformats.org/officeDocument/2006/relationships/oleObject" Target="../embeddings/oleObject131.bin"/><Relationship Id="rId31" Type="http://schemas.openxmlformats.org/officeDocument/2006/relationships/oleObject" Target="../embeddings/oleObject137.bin"/><Relationship Id="rId4" Type="http://schemas.openxmlformats.org/officeDocument/2006/relationships/image" Target="../media/image114.wmf"/><Relationship Id="rId9" Type="http://schemas.openxmlformats.org/officeDocument/2006/relationships/oleObject" Target="../embeddings/oleObject126.bin"/><Relationship Id="rId14" Type="http://schemas.openxmlformats.org/officeDocument/2006/relationships/image" Target="../media/image119.wmf"/><Relationship Id="rId22" Type="http://schemas.openxmlformats.org/officeDocument/2006/relationships/image" Target="../media/image123.wmf"/><Relationship Id="rId27" Type="http://schemas.openxmlformats.org/officeDocument/2006/relationships/oleObject" Target="../embeddings/oleObject135.bin"/><Relationship Id="rId30" Type="http://schemas.openxmlformats.org/officeDocument/2006/relationships/image" Target="../media/image127.wmf"/><Relationship Id="rId35" Type="http://schemas.openxmlformats.org/officeDocument/2006/relationships/oleObject" Target="../embeddings/oleObject13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/>
              <a:t>Lesson 5</a:t>
            </a:r>
            <a:br>
              <a:rPr lang="en-CA" dirty="0"/>
            </a:br>
            <a:r>
              <a:rPr lang="en-CA" dirty="0"/>
              <a:t>Solving Equations with </a:t>
            </a:r>
            <a:r>
              <a:rPr lang="en-CA"/>
              <a:t>Two or </a:t>
            </a:r>
            <a:r>
              <a:rPr lang="en-CA" dirty="0" err="1"/>
              <a:t>MOre</a:t>
            </a:r>
            <a:r>
              <a:rPr lang="en-CA" dirty="0"/>
              <a:t> Absolute Values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45023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0480547"/>
              </p:ext>
            </p:extLst>
          </p:nvPr>
        </p:nvGraphicFramePr>
        <p:xfrm>
          <a:off x="249436" y="265212"/>
          <a:ext cx="37465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663560" imgH="253800" progId="Equation.DSMT4">
                  <p:embed/>
                </p:oleObj>
              </mc:Choice>
              <mc:Fallback>
                <p:oleObj name="Equation" r:id="rId3" imgW="1663560" imgH="253800" progId="Equation.DSMT4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436" y="265212"/>
                        <a:ext cx="3746500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51520" y="764704"/>
            <a:ext cx="8367932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Perpetu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erpetu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erpetu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erpetu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erpetu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9pPr>
          </a:lstStyle>
          <a:p>
            <a:r>
              <a:rPr lang="en-CA" sz="2200" dirty="0">
                <a:solidFill>
                  <a:srgbClr val="FF0000"/>
                </a:solidFill>
              </a:rPr>
              <a:t>Since there are two absolute values, we need to consider all four cases with each </a:t>
            </a:r>
            <a:br>
              <a:rPr lang="en-CA" sz="2200" dirty="0">
                <a:solidFill>
                  <a:srgbClr val="FF0000"/>
                </a:solidFill>
              </a:rPr>
            </a:br>
            <a:r>
              <a:rPr lang="en-CA" sz="2200" dirty="0">
                <a:solidFill>
                  <a:srgbClr val="FF0000"/>
                </a:solidFill>
              </a:rPr>
              <a:t>abs value being positive or negative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9784559"/>
              </p:ext>
            </p:extLst>
          </p:nvPr>
        </p:nvGraphicFramePr>
        <p:xfrm>
          <a:off x="787797" y="1628800"/>
          <a:ext cx="2632075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168200" imgH="253800" progId="Equation.DSMT4">
                  <p:embed/>
                </p:oleObj>
              </mc:Choice>
              <mc:Fallback>
                <p:oleObj name="Equation" r:id="rId5" imgW="1168200" imgH="25380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7797" y="1628800"/>
                        <a:ext cx="2632075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0160295"/>
              </p:ext>
            </p:extLst>
          </p:nvPr>
        </p:nvGraphicFramePr>
        <p:xfrm>
          <a:off x="1475656" y="2204864"/>
          <a:ext cx="314325" cy="31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39680" imgH="139680" progId="Equation.DSMT4">
                  <p:embed/>
                </p:oleObj>
              </mc:Choice>
              <mc:Fallback>
                <p:oleObj name="Equation" r:id="rId7" imgW="139680" imgH="13968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2204864"/>
                        <a:ext cx="314325" cy="314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5408054"/>
              </p:ext>
            </p:extLst>
          </p:nvPr>
        </p:nvGraphicFramePr>
        <p:xfrm>
          <a:off x="2673499" y="2204864"/>
          <a:ext cx="314325" cy="31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39680" imgH="139680" progId="Equation.DSMT4">
                  <p:embed/>
                </p:oleObj>
              </mc:Choice>
              <mc:Fallback>
                <p:oleObj name="Equation" r:id="rId9" imgW="139680" imgH="139680" progId="Equation.DSMT4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3499" y="2204864"/>
                        <a:ext cx="314325" cy="314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949560"/>
              </p:ext>
            </p:extLst>
          </p:nvPr>
        </p:nvGraphicFramePr>
        <p:xfrm>
          <a:off x="1475656" y="2636912"/>
          <a:ext cx="314325" cy="31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39680" imgH="139680" progId="Equation.DSMT4">
                  <p:embed/>
                </p:oleObj>
              </mc:Choice>
              <mc:Fallback>
                <p:oleObj name="Equation" r:id="rId11" imgW="139680" imgH="139680" progId="Equation.DSMT4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2636912"/>
                        <a:ext cx="314325" cy="314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4977287"/>
              </p:ext>
            </p:extLst>
          </p:nvPr>
        </p:nvGraphicFramePr>
        <p:xfrm>
          <a:off x="2673350" y="2679700"/>
          <a:ext cx="314325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39680" imgH="101520" progId="Equation.DSMT4">
                  <p:embed/>
                </p:oleObj>
              </mc:Choice>
              <mc:Fallback>
                <p:oleObj name="Equation" r:id="rId12" imgW="139680" imgH="101520" progId="Equation.DSMT4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3350" y="2679700"/>
                        <a:ext cx="314325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6587639"/>
              </p:ext>
            </p:extLst>
          </p:nvPr>
        </p:nvGraphicFramePr>
        <p:xfrm>
          <a:off x="1476375" y="3111500"/>
          <a:ext cx="314325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139680" imgH="101520" progId="Equation.DSMT4">
                  <p:embed/>
                </p:oleObj>
              </mc:Choice>
              <mc:Fallback>
                <p:oleObj name="Equation" r:id="rId14" imgW="139680" imgH="101520" progId="Equation.DSMT4">
                  <p:embed/>
                  <p:pic>
                    <p:nvPicPr>
                      <p:cNvPr id="11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3111500"/>
                        <a:ext cx="314325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8876527"/>
              </p:ext>
            </p:extLst>
          </p:nvPr>
        </p:nvGraphicFramePr>
        <p:xfrm>
          <a:off x="2673499" y="3068960"/>
          <a:ext cx="314325" cy="31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139680" imgH="139680" progId="Equation.DSMT4">
                  <p:embed/>
                </p:oleObj>
              </mc:Choice>
              <mc:Fallback>
                <p:oleObj name="Equation" r:id="rId16" imgW="139680" imgH="139680" progId="Equation.DSMT4">
                  <p:embed/>
                  <p:pic>
                    <p:nvPicPr>
                      <p:cNvPr id="12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3499" y="3068960"/>
                        <a:ext cx="314325" cy="314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9961777"/>
              </p:ext>
            </p:extLst>
          </p:nvPr>
        </p:nvGraphicFramePr>
        <p:xfrm>
          <a:off x="1476375" y="3543300"/>
          <a:ext cx="314325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139680" imgH="101520" progId="Equation.DSMT4">
                  <p:embed/>
                </p:oleObj>
              </mc:Choice>
              <mc:Fallback>
                <p:oleObj name="Equation" r:id="rId17" imgW="139680" imgH="101520" progId="Equation.DSMT4">
                  <p:embed/>
                  <p:pic>
                    <p:nvPicPr>
                      <p:cNvPr id="13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3543300"/>
                        <a:ext cx="314325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3151062"/>
              </p:ext>
            </p:extLst>
          </p:nvPr>
        </p:nvGraphicFramePr>
        <p:xfrm>
          <a:off x="2673350" y="3543300"/>
          <a:ext cx="314325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139680" imgH="101520" progId="Equation.DSMT4">
                  <p:embed/>
                </p:oleObj>
              </mc:Choice>
              <mc:Fallback>
                <p:oleObj name="Equation" r:id="rId19" imgW="139680" imgH="101520" progId="Equation.DSMT4">
                  <p:embed/>
                  <p:pic>
                    <p:nvPicPr>
                      <p:cNvPr id="14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3350" y="3543300"/>
                        <a:ext cx="314325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67544" y="2206025"/>
            <a:ext cx="85632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Perpetu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erpetu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erpetu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erpetu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erpetu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9pPr>
          </a:lstStyle>
          <a:p>
            <a:r>
              <a:rPr lang="en-CA" sz="2200" dirty="0">
                <a:solidFill>
                  <a:srgbClr val="FF0000"/>
                </a:solidFill>
              </a:rPr>
              <a:t>Case 1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67544" y="2564904"/>
            <a:ext cx="85632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Perpetu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erpetu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erpetu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erpetu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erpetu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9pPr>
          </a:lstStyle>
          <a:p>
            <a:r>
              <a:rPr lang="en-CA" sz="2200" dirty="0">
                <a:solidFill>
                  <a:srgbClr val="FF0000"/>
                </a:solidFill>
              </a:rPr>
              <a:t>Case 2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467544" y="2998113"/>
            <a:ext cx="85632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Perpetu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erpetu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erpetu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erpetu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erpetu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9pPr>
          </a:lstStyle>
          <a:p>
            <a:r>
              <a:rPr lang="en-CA" sz="2200" dirty="0">
                <a:solidFill>
                  <a:srgbClr val="FF0000"/>
                </a:solidFill>
              </a:rPr>
              <a:t>Case 3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475315" y="3431322"/>
            <a:ext cx="85632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Perpetu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erpetu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erpetu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erpetu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erpetu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9pPr>
          </a:lstStyle>
          <a:p>
            <a:r>
              <a:rPr lang="en-CA" sz="2200" dirty="0">
                <a:solidFill>
                  <a:srgbClr val="FF0000"/>
                </a:solidFill>
              </a:rPr>
              <a:t>Case 4</a:t>
            </a:r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1778200"/>
              </p:ext>
            </p:extLst>
          </p:nvPr>
        </p:nvGraphicFramePr>
        <p:xfrm>
          <a:off x="1115616" y="2564904"/>
          <a:ext cx="2598689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1307880" imgH="253800" progId="Equation.DSMT4">
                  <p:embed/>
                </p:oleObj>
              </mc:Choice>
              <mc:Fallback>
                <p:oleObj name="Equation" r:id="rId21" imgW="1307880" imgH="253800" progId="Equation.DSMT4">
                  <p:embed/>
                  <p:pic>
                    <p:nvPicPr>
                      <p:cNvPr id="19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2564904"/>
                        <a:ext cx="2598689" cy="5040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778322"/>
              </p:ext>
            </p:extLst>
          </p:nvPr>
        </p:nvGraphicFramePr>
        <p:xfrm>
          <a:off x="2346153" y="3071689"/>
          <a:ext cx="1387475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698400" imgH="177480" progId="Equation.DSMT4">
                  <p:embed/>
                </p:oleObj>
              </mc:Choice>
              <mc:Fallback>
                <p:oleObj name="Equation" r:id="rId23" imgW="698400" imgH="177480" progId="Equation.DSMT4">
                  <p:embed/>
                  <p:pic>
                    <p:nvPicPr>
                      <p:cNvPr id="21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6153" y="3071689"/>
                        <a:ext cx="1387475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533230"/>
              </p:ext>
            </p:extLst>
          </p:nvPr>
        </p:nvGraphicFramePr>
        <p:xfrm>
          <a:off x="2947666" y="3501008"/>
          <a:ext cx="982663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495000" imgH="177480" progId="Equation.DSMT4">
                  <p:embed/>
                </p:oleObj>
              </mc:Choice>
              <mc:Fallback>
                <p:oleObj name="Equation" r:id="rId25" imgW="495000" imgH="177480" progId="Equation.DSMT4">
                  <p:embed/>
                  <p:pic>
                    <p:nvPicPr>
                      <p:cNvPr id="22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7666" y="3501008"/>
                        <a:ext cx="982663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1958808"/>
              </p:ext>
            </p:extLst>
          </p:nvPr>
        </p:nvGraphicFramePr>
        <p:xfrm>
          <a:off x="4925639" y="2636912"/>
          <a:ext cx="2598689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7" imgW="1307880" imgH="253800" progId="Equation.DSMT4">
                  <p:embed/>
                </p:oleObj>
              </mc:Choice>
              <mc:Fallback>
                <p:oleObj name="Equation" r:id="rId27" imgW="1307880" imgH="253800" progId="Equation.DSMT4">
                  <p:embed/>
                  <p:pic>
                    <p:nvPicPr>
                      <p:cNvPr id="23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5639" y="2636912"/>
                        <a:ext cx="2598689" cy="5040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260228"/>
              </p:ext>
            </p:extLst>
          </p:nvPr>
        </p:nvGraphicFramePr>
        <p:xfrm>
          <a:off x="5860628" y="3143250"/>
          <a:ext cx="1663700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9" imgW="838080" imgH="177480" progId="Equation.DSMT4">
                  <p:embed/>
                </p:oleObj>
              </mc:Choice>
              <mc:Fallback>
                <p:oleObj name="Equation" r:id="rId29" imgW="838080" imgH="177480" progId="Equation.DSMT4">
                  <p:embed/>
                  <p:pic>
                    <p:nvPicPr>
                      <p:cNvPr id="24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0628" y="3143250"/>
                        <a:ext cx="1663700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7889593"/>
              </p:ext>
            </p:extLst>
          </p:nvPr>
        </p:nvGraphicFramePr>
        <p:xfrm>
          <a:off x="6804248" y="3573463"/>
          <a:ext cx="755650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1" imgW="380880" imgH="177480" progId="Equation.DSMT4">
                  <p:embed/>
                </p:oleObj>
              </mc:Choice>
              <mc:Fallback>
                <p:oleObj name="Equation" r:id="rId31" imgW="380880" imgH="177480" progId="Equation.DSMT4">
                  <p:embed/>
                  <p:pic>
                    <p:nvPicPr>
                      <p:cNvPr id="25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04248" y="3573463"/>
                        <a:ext cx="755650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6236414" y="3934217"/>
            <a:ext cx="150393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Perpetu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erpetu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erpetu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erpetu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erpetu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9pPr>
          </a:lstStyle>
          <a:p>
            <a:r>
              <a:rPr lang="en-CA" sz="2200" dirty="0">
                <a:solidFill>
                  <a:srgbClr val="FF0000"/>
                </a:solidFill>
              </a:rPr>
              <a:t>No Solutions</a:t>
            </a:r>
          </a:p>
        </p:txBody>
      </p:sp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7128989"/>
              </p:ext>
            </p:extLst>
          </p:nvPr>
        </p:nvGraphicFramePr>
        <p:xfrm>
          <a:off x="1068388" y="4797152"/>
          <a:ext cx="2825750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3" imgW="1422360" imgH="253800" progId="Equation.DSMT4">
                  <p:embed/>
                </p:oleObj>
              </mc:Choice>
              <mc:Fallback>
                <p:oleObj name="Equation" r:id="rId33" imgW="1422360" imgH="253800" progId="Equation.DSMT4">
                  <p:embed/>
                  <p:pic>
                    <p:nvPicPr>
                      <p:cNvPr id="27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8388" y="4797152"/>
                        <a:ext cx="2825750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3621429"/>
              </p:ext>
            </p:extLst>
          </p:nvPr>
        </p:nvGraphicFramePr>
        <p:xfrm>
          <a:off x="2028825" y="5304160"/>
          <a:ext cx="1839913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5" imgW="927000" imgH="177480" progId="Equation.DSMT4">
                  <p:embed/>
                </p:oleObj>
              </mc:Choice>
              <mc:Fallback>
                <p:oleObj name="Equation" r:id="rId35" imgW="927000" imgH="177480" progId="Equation.DSMT4">
                  <p:embed/>
                  <p:pic>
                    <p:nvPicPr>
                      <p:cNvPr id="28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8825" y="5304160"/>
                        <a:ext cx="1839913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3356969"/>
              </p:ext>
            </p:extLst>
          </p:nvPr>
        </p:nvGraphicFramePr>
        <p:xfrm>
          <a:off x="2971800" y="5734373"/>
          <a:ext cx="931863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7" imgW="469800" imgH="177480" progId="Equation.DSMT4">
                  <p:embed/>
                </p:oleObj>
              </mc:Choice>
              <mc:Fallback>
                <p:oleObj name="Equation" r:id="rId37" imgW="469800" imgH="177480" progId="Equation.DSMT4">
                  <p:embed/>
                  <p:pic>
                    <p:nvPicPr>
                      <p:cNvPr id="29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5734373"/>
                        <a:ext cx="931863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2491998" y="6095226"/>
            <a:ext cx="150393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Perpetu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erpetu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erpetu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erpetu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erpetu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9pPr>
          </a:lstStyle>
          <a:p>
            <a:r>
              <a:rPr lang="en-CA" sz="2200" dirty="0">
                <a:solidFill>
                  <a:srgbClr val="FF0000"/>
                </a:solidFill>
              </a:rPr>
              <a:t>No Solutions</a:t>
            </a:r>
          </a:p>
        </p:txBody>
      </p:sp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8065381"/>
              </p:ext>
            </p:extLst>
          </p:nvPr>
        </p:nvGraphicFramePr>
        <p:xfrm>
          <a:off x="4932040" y="4725144"/>
          <a:ext cx="2825750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9" imgW="1422360" imgH="253800" progId="Equation.DSMT4">
                  <p:embed/>
                </p:oleObj>
              </mc:Choice>
              <mc:Fallback>
                <p:oleObj name="Equation" r:id="rId39" imgW="1422360" imgH="253800" progId="Equation.DSMT4">
                  <p:embed/>
                  <p:pic>
                    <p:nvPicPr>
                      <p:cNvPr id="31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2040" y="4725144"/>
                        <a:ext cx="2825750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6028604"/>
              </p:ext>
            </p:extLst>
          </p:nvPr>
        </p:nvGraphicFramePr>
        <p:xfrm>
          <a:off x="6215063" y="5232400"/>
          <a:ext cx="1562100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1" imgW="787320" imgH="177480" progId="Equation.DSMT4">
                  <p:embed/>
                </p:oleObj>
              </mc:Choice>
              <mc:Fallback>
                <p:oleObj name="Equation" r:id="rId41" imgW="787320" imgH="177480" progId="Equation.DSMT4">
                  <p:embed/>
                  <p:pic>
                    <p:nvPicPr>
                      <p:cNvPr id="32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15063" y="5232400"/>
                        <a:ext cx="1562100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6684592"/>
              </p:ext>
            </p:extLst>
          </p:nvPr>
        </p:nvGraphicFramePr>
        <p:xfrm>
          <a:off x="7061721" y="5662935"/>
          <a:ext cx="1182687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3" imgW="596880" imgH="177480" progId="Equation.DSMT4">
                  <p:embed/>
                </p:oleObj>
              </mc:Choice>
              <mc:Fallback>
                <p:oleObj name="Equation" r:id="rId43" imgW="596880" imgH="177480" progId="Equation.DSMT4">
                  <p:embed/>
                  <p:pic>
                    <p:nvPicPr>
                      <p:cNvPr id="33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61721" y="5662935"/>
                        <a:ext cx="1182687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3951890" y="1435423"/>
            <a:ext cx="4638386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Perpetu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erpetu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erpetu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erpetu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erpetu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9pPr>
          </a:lstStyle>
          <a:p>
            <a:r>
              <a:rPr lang="en-CA" sz="2200" dirty="0">
                <a:solidFill>
                  <a:srgbClr val="FF0000"/>
                </a:solidFill>
              </a:rPr>
              <a:t>For cases with solutions, check them by </a:t>
            </a:r>
            <a:br>
              <a:rPr lang="en-CA" sz="2200" dirty="0">
                <a:solidFill>
                  <a:srgbClr val="FF0000"/>
                </a:solidFill>
              </a:rPr>
            </a:br>
            <a:r>
              <a:rPr lang="en-CA" sz="2200" dirty="0">
                <a:solidFill>
                  <a:srgbClr val="FF0000"/>
                </a:solidFill>
              </a:rPr>
              <a:t>plugging it back in to the original equation</a:t>
            </a:r>
          </a:p>
        </p:txBody>
      </p:sp>
      <p:graphicFrame>
        <p:nvGraphicFramePr>
          <p:cNvPr id="36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0102972"/>
              </p:ext>
            </p:extLst>
          </p:nvPr>
        </p:nvGraphicFramePr>
        <p:xfrm>
          <a:off x="6084888" y="2247900"/>
          <a:ext cx="314325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5" imgW="139680" imgH="101520" progId="Equation.DSMT4">
                  <p:embed/>
                </p:oleObj>
              </mc:Choice>
              <mc:Fallback>
                <p:oleObj name="Equation" r:id="rId45" imgW="139680" imgH="101520" progId="Equation.DSMT4">
                  <p:embed/>
                  <p:pic>
                    <p:nvPicPr>
                      <p:cNvPr id="36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4888" y="2247900"/>
                        <a:ext cx="314325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1157985"/>
              </p:ext>
            </p:extLst>
          </p:nvPr>
        </p:nvGraphicFramePr>
        <p:xfrm>
          <a:off x="7281863" y="2247900"/>
          <a:ext cx="314325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7" imgW="139680" imgH="101520" progId="Equation.DSMT4">
                  <p:embed/>
                </p:oleObj>
              </mc:Choice>
              <mc:Fallback>
                <p:oleObj name="Equation" r:id="rId47" imgW="139680" imgH="101520" progId="Equation.DSMT4">
                  <p:embed/>
                  <p:pic>
                    <p:nvPicPr>
                      <p:cNvPr id="37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81863" y="2247900"/>
                        <a:ext cx="314325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5076056" y="2206025"/>
            <a:ext cx="85632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Perpetu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erpetu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erpetu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erpetu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erpetu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9pPr>
          </a:lstStyle>
          <a:p>
            <a:r>
              <a:rPr lang="en-CA" sz="2200" dirty="0">
                <a:solidFill>
                  <a:srgbClr val="FF0000"/>
                </a:solidFill>
              </a:rPr>
              <a:t>Case 4</a:t>
            </a:r>
          </a:p>
        </p:txBody>
      </p:sp>
      <p:graphicFrame>
        <p:nvGraphicFramePr>
          <p:cNvPr id="39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3123935"/>
              </p:ext>
            </p:extLst>
          </p:nvPr>
        </p:nvGraphicFramePr>
        <p:xfrm>
          <a:off x="683568" y="4149080"/>
          <a:ext cx="3119437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9" imgW="1384200" imgH="253800" progId="Equation.DSMT4">
                  <p:embed/>
                </p:oleObj>
              </mc:Choice>
              <mc:Fallback>
                <p:oleObj name="Equation" r:id="rId49" imgW="1384200" imgH="253800" progId="Equation.DSMT4">
                  <p:embed/>
                  <p:pic>
                    <p:nvPicPr>
                      <p:cNvPr id="39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4149080"/>
                        <a:ext cx="3119437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0835447"/>
              </p:ext>
            </p:extLst>
          </p:nvPr>
        </p:nvGraphicFramePr>
        <p:xfrm>
          <a:off x="1763688" y="4797425"/>
          <a:ext cx="2117725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1" imgW="939600" imgH="253800" progId="Equation.DSMT4">
                  <p:embed/>
                </p:oleObj>
              </mc:Choice>
              <mc:Fallback>
                <p:oleObj name="Equation" r:id="rId51" imgW="939600" imgH="253800" progId="Equation.DSMT4">
                  <p:embed/>
                  <p:pic>
                    <p:nvPicPr>
                      <p:cNvPr id="4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4797425"/>
                        <a:ext cx="2117725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0067763"/>
              </p:ext>
            </p:extLst>
          </p:nvPr>
        </p:nvGraphicFramePr>
        <p:xfrm>
          <a:off x="3059832" y="5459413"/>
          <a:ext cx="830262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3" imgW="368280" imgH="177480" progId="Equation.DSMT4">
                  <p:embed/>
                </p:oleObj>
              </mc:Choice>
              <mc:Fallback>
                <p:oleObj name="Equation" r:id="rId53" imgW="368280" imgH="177480" progId="Equation.DSMT4">
                  <p:embed/>
                  <p:pic>
                    <p:nvPicPr>
                      <p:cNvPr id="41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832" y="5459413"/>
                        <a:ext cx="830262" cy="400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1763688" y="5949280"/>
            <a:ext cx="190308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Perpetu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erpetu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erpetu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erpetu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erpetu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9pPr>
          </a:lstStyle>
          <a:p>
            <a:r>
              <a:rPr lang="en-CA" sz="2200" dirty="0">
                <a:solidFill>
                  <a:srgbClr val="FF0000"/>
                </a:solidFill>
              </a:rPr>
              <a:t>Solution is good!</a:t>
            </a:r>
          </a:p>
        </p:txBody>
      </p:sp>
      <p:graphicFrame>
        <p:nvGraphicFramePr>
          <p:cNvPr id="43" name="Object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5902064"/>
              </p:ext>
            </p:extLst>
          </p:nvPr>
        </p:nvGraphicFramePr>
        <p:xfrm>
          <a:off x="4688979" y="4221088"/>
          <a:ext cx="354965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5" imgW="1574640" imgH="253800" progId="Equation.DSMT4">
                  <p:embed/>
                </p:oleObj>
              </mc:Choice>
              <mc:Fallback>
                <p:oleObj name="Equation" r:id="rId55" imgW="1574640" imgH="253800" progId="Equation.DSMT4">
                  <p:embed/>
                  <p:pic>
                    <p:nvPicPr>
                      <p:cNvPr id="43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8979" y="4221088"/>
                        <a:ext cx="3549650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4924343"/>
              </p:ext>
            </p:extLst>
          </p:nvPr>
        </p:nvGraphicFramePr>
        <p:xfrm>
          <a:off x="5770066" y="4868788"/>
          <a:ext cx="254635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7" imgW="1130040" imgH="253800" progId="Equation.DSMT4">
                  <p:embed/>
                </p:oleObj>
              </mc:Choice>
              <mc:Fallback>
                <p:oleObj name="Equation" r:id="rId57" imgW="1130040" imgH="253800" progId="Equation.DSMT4">
                  <p:embed/>
                  <p:pic>
                    <p:nvPicPr>
                      <p:cNvPr id="44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0066" y="4868788"/>
                        <a:ext cx="2546350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" name="Object 4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5853821"/>
              </p:ext>
            </p:extLst>
          </p:nvPr>
        </p:nvGraphicFramePr>
        <p:xfrm>
          <a:off x="7280324" y="5531346"/>
          <a:ext cx="830262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9" imgW="368280" imgH="177480" progId="Equation.DSMT4">
                  <p:embed/>
                </p:oleObj>
              </mc:Choice>
              <mc:Fallback>
                <p:oleObj name="Equation" r:id="rId59" imgW="368280" imgH="177480" progId="Equation.DSMT4">
                  <p:embed/>
                  <p:pic>
                    <p:nvPicPr>
                      <p:cNvPr id="45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80324" y="5531346"/>
                        <a:ext cx="830262" cy="400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" name="TextBox 45"/>
          <p:cNvSpPr txBox="1">
            <a:spLocks noChangeArrowheads="1"/>
          </p:cNvSpPr>
          <p:nvPr/>
        </p:nvSpPr>
        <p:spPr bwMode="auto">
          <a:xfrm>
            <a:off x="5984180" y="6021213"/>
            <a:ext cx="190308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Perpetu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erpetu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erpetu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erpetu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erpetu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9pPr>
          </a:lstStyle>
          <a:p>
            <a:r>
              <a:rPr lang="en-CA" sz="2200" dirty="0">
                <a:solidFill>
                  <a:srgbClr val="FF0000"/>
                </a:solidFill>
              </a:rPr>
              <a:t>Solution is good!</a:t>
            </a:r>
          </a:p>
        </p:txBody>
      </p:sp>
      <p:sp>
        <p:nvSpPr>
          <p:cNvPr id="2" name="Rectangle 1"/>
          <p:cNvSpPr/>
          <p:nvPr/>
        </p:nvSpPr>
        <p:spPr>
          <a:xfrm>
            <a:off x="2771800" y="3501008"/>
            <a:ext cx="1224136" cy="3600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7" name="Rectangle 46"/>
          <p:cNvSpPr/>
          <p:nvPr/>
        </p:nvSpPr>
        <p:spPr>
          <a:xfrm>
            <a:off x="7020272" y="3501008"/>
            <a:ext cx="1224136" cy="3600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09112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07407E-6 L 0.48871 -0.05231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427" y="-2616"/>
                                    </p:animMotion>
                                  </p:childTnLst>
                                </p:cTn>
                              </p:par>
                              <p:par>
                                <p:cTn id="77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2.59259E-6 L 0.51823 -0.0544 " pathEditMode="relative" rAng="0" ptsTypes="AA">
                                      <p:cBhvr>
                                        <p:cTn id="7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903" y="-2731"/>
                                    </p:animMotion>
                                  </p:childTnLst>
                                </p:cTn>
                              </p:par>
                              <p:par>
                                <p:cTn id="79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2.59259E-6 L 0.49757 -0.06482 " pathEditMode="relative" rAng="0" ptsTypes="AA">
                                      <p:cBhvr>
                                        <p:cTn id="8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878" y="-32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48148E-6 L 0.00052 0.18889 " pathEditMode="relative" rAng="0" ptsTypes="AA">
                                      <p:cBhvr>
                                        <p:cTn id="8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9444"/>
                                    </p:animMotion>
                                  </p:childTnLst>
                                </p:cTn>
                              </p:par>
                              <p:par>
                                <p:cTn id="8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3.7037E-7 L -0.00157 0.19769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" y="9884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3.7037E-7 L 0.00139 0.19769 " pathEditMode="relative" rAng="0" ptsTypes="AA">
                                      <p:cBhvr>
                                        <p:cTn id="8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98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2.96296E-6 L -4.72222E-6 0.06783 C -4.72222E-6 0.09861 0.13004 0.13635 0.23594 0.13635 L 0.47205 0.13635 " pathEditMode="relative" rAng="0" ptsTypes="FfFF">
                                      <p:cBhvr>
                                        <p:cTn id="9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594" y="6806"/>
                                    </p:animMotion>
                                  </p:childTnLst>
                                </p:cTn>
                              </p:par>
                              <p:par>
                                <p:cTn id="93" presetID="3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3.33333E-6 L 4.16667E-6 0.06713 C 4.16667E-6 0.09723 0.1427 0.13473 0.25902 0.13473 L 0.51805 0.13473 " pathEditMode="relative" rAng="0" ptsTypes="FfFF">
                                      <p:cBhvr>
                                        <p:cTn id="9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903" y="6736"/>
                                    </p:animMotion>
                                  </p:childTnLst>
                                </p:cTn>
                              </p:par>
                              <p:par>
                                <p:cTn id="95" presetID="3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3.33333E-6 L 1.38889E-6 0.06713 C 1.38889E-6 0.09723 0.13489 0.13473 0.24479 0.13473 L 0.48976 0.13473 " pathEditMode="relative" rAng="0" ptsTypes="FfFF">
                                      <p:cBhvr>
                                        <p:cTn id="9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479" y="67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4.44444E-6 L -0.00764 -0.28357 " pathEditMode="relative" rAng="0" ptsTypes="AA">
                                      <p:cBhvr>
                                        <p:cTn id="228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2" y="-14190"/>
                                    </p:animMotion>
                                  </p:childTnLst>
                                </p:cTn>
                              </p:par>
                              <p:par>
                                <p:cTn id="229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2.59259E-6 L 0.01059 -0.29908 " pathEditMode="relative" rAng="0" ptsTypes="AA">
                                      <p:cBhvr>
                                        <p:cTn id="230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1" y="-14954"/>
                                    </p:animMotion>
                                  </p:childTnLst>
                                </p:cTn>
                              </p:par>
                              <p:par>
                                <p:cTn id="231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1.11111E-6 L 0.00173 -0.30949 " pathEditMode="relative" rAng="0" ptsTypes="AA">
                                      <p:cBhvr>
                                        <p:cTn id="232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" y="-15486"/>
                                    </p:animMotion>
                                  </p:childTnLst>
                                </p:cTn>
                              </p:par>
                              <p:par>
                                <p:cTn id="2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2" fill="hold">
                      <p:stCondLst>
                        <p:cond delay="indefinite"/>
                      </p:stCondLst>
                      <p:childTnLst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>
                      <p:stCondLst>
                        <p:cond delay="indefinite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>
                      <p:stCondLst>
                        <p:cond delay="indefinite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5" grpId="0"/>
      <p:bldP spid="16" grpId="0"/>
      <p:bldP spid="16" grpId="1"/>
      <p:bldP spid="16" grpId="2"/>
      <p:bldP spid="17" grpId="0"/>
      <p:bldP spid="17" grpId="1"/>
      <p:bldP spid="17" grpId="2"/>
      <p:bldP spid="18" grpId="0"/>
      <p:bldP spid="18" grpId="1"/>
      <p:bldP spid="18" grpId="2"/>
      <p:bldP spid="26" grpId="0"/>
      <p:bldP spid="26" grpId="1"/>
      <p:bldP spid="30" grpId="0"/>
      <p:bldP spid="30" grpId="1"/>
      <p:bldP spid="35" grpId="0"/>
      <p:bldP spid="38" grpId="0"/>
      <p:bldP spid="42" grpId="0"/>
      <p:bldP spid="46" grpId="0"/>
      <p:bldP spid="2" grpId="0" animBg="1"/>
      <p:bldP spid="4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2" name="Group 6"/>
          <p:cNvGrpSpPr>
            <a:grpSpLocks noChangeAspect="1"/>
          </p:cNvGrpSpPr>
          <p:nvPr/>
        </p:nvGrpSpPr>
        <p:grpSpPr bwMode="auto">
          <a:xfrm>
            <a:off x="357188" y="1897063"/>
            <a:ext cx="5500687" cy="3452812"/>
            <a:chOff x="225" y="1215"/>
            <a:chExt cx="3465" cy="2175"/>
          </a:xfrm>
        </p:grpSpPr>
        <p:sp>
          <p:nvSpPr>
            <p:cNvPr id="1063" name="AutoShape 5"/>
            <p:cNvSpPr>
              <a:spLocks noChangeAspect="1" noChangeArrowheads="1" noTextEdit="1"/>
            </p:cNvSpPr>
            <p:nvPr/>
          </p:nvSpPr>
          <p:spPr bwMode="auto">
            <a:xfrm>
              <a:off x="225" y="1215"/>
              <a:ext cx="3465" cy="2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64" name="Rectangle 7"/>
            <p:cNvSpPr>
              <a:spLocks noChangeArrowheads="1"/>
            </p:cNvSpPr>
            <p:nvPr/>
          </p:nvSpPr>
          <p:spPr bwMode="auto">
            <a:xfrm>
              <a:off x="228" y="1219"/>
              <a:ext cx="3459" cy="2167"/>
            </a:xfrm>
            <a:prstGeom prst="rect">
              <a:avLst/>
            </a:prstGeom>
            <a:solidFill>
              <a:srgbClr val="FFFFFF"/>
            </a:solidFill>
            <a:ln w="3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>
                <a:latin typeface="Perpetua" pitchFamily="18" charset="0"/>
              </a:endParaRPr>
            </a:p>
          </p:txBody>
        </p:sp>
        <p:sp>
          <p:nvSpPr>
            <p:cNvPr id="1065" name="Line 8"/>
            <p:cNvSpPr>
              <a:spLocks noChangeShapeType="1"/>
            </p:cNvSpPr>
            <p:nvPr/>
          </p:nvSpPr>
          <p:spPr bwMode="auto">
            <a:xfrm flipV="1">
              <a:off x="401" y="1219"/>
              <a:ext cx="1" cy="216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66" name="Line 9"/>
            <p:cNvSpPr>
              <a:spLocks noChangeShapeType="1"/>
            </p:cNvSpPr>
            <p:nvPr/>
          </p:nvSpPr>
          <p:spPr bwMode="auto">
            <a:xfrm flipV="1">
              <a:off x="404" y="1219"/>
              <a:ext cx="1" cy="216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67" name="Line 10"/>
            <p:cNvSpPr>
              <a:spLocks noChangeShapeType="1"/>
            </p:cNvSpPr>
            <p:nvPr/>
          </p:nvSpPr>
          <p:spPr bwMode="auto">
            <a:xfrm flipV="1">
              <a:off x="574" y="1219"/>
              <a:ext cx="1" cy="216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68" name="Line 11"/>
            <p:cNvSpPr>
              <a:spLocks noChangeShapeType="1"/>
            </p:cNvSpPr>
            <p:nvPr/>
          </p:nvSpPr>
          <p:spPr bwMode="auto">
            <a:xfrm flipV="1">
              <a:off x="577" y="1219"/>
              <a:ext cx="1" cy="216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69" name="Line 12"/>
            <p:cNvSpPr>
              <a:spLocks noChangeShapeType="1"/>
            </p:cNvSpPr>
            <p:nvPr/>
          </p:nvSpPr>
          <p:spPr bwMode="auto">
            <a:xfrm flipV="1">
              <a:off x="746" y="1219"/>
              <a:ext cx="1" cy="216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70" name="Line 13"/>
            <p:cNvSpPr>
              <a:spLocks noChangeShapeType="1"/>
            </p:cNvSpPr>
            <p:nvPr/>
          </p:nvSpPr>
          <p:spPr bwMode="auto">
            <a:xfrm flipV="1">
              <a:off x="749" y="1219"/>
              <a:ext cx="1" cy="216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71" name="Line 14"/>
            <p:cNvSpPr>
              <a:spLocks noChangeShapeType="1"/>
            </p:cNvSpPr>
            <p:nvPr/>
          </p:nvSpPr>
          <p:spPr bwMode="auto">
            <a:xfrm flipV="1">
              <a:off x="919" y="1219"/>
              <a:ext cx="1" cy="216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72" name="Line 15"/>
            <p:cNvSpPr>
              <a:spLocks noChangeShapeType="1"/>
            </p:cNvSpPr>
            <p:nvPr/>
          </p:nvSpPr>
          <p:spPr bwMode="auto">
            <a:xfrm flipV="1">
              <a:off x="922" y="1219"/>
              <a:ext cx="1" cy="216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73" name="Line 16"/>
            <p:cNvSpPr>
              <a:spLocks noChangeShapeType="1"/>
            </p:cNvSpPr>
            <p:nvPr/>
          </p:nvSpPr>
          <p:spPr bwMode="auto">
            <a:xfrm flipV="1">
              <a:off x="1091" y="1219"/>
              <a:ext cx="1" cy="216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74" name="Line 17"/>
            <p:cNvSpPr>
              <a:spLocks noChangeShapeType="1"/>
            </p:cNvSpPr>
            <p:nvPr/>
          </p:nvSpPr>
          <p:spPr bwMode="auto">
            <a:xfrm flipV="1">
              <a:off x="1095" y="1219"/>
              <a:ext cx="1" cy="216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75" name="Line 18"/>
            <p:cNvSpPr>
              <a:spLocks noChangeShapeType="1"/>
            </p:cNvSpPr>
            <p:nvPr/>
          </p:nvSpPr>
          <p:spPr bwMode="auto">
            <a:xfrm flipV="1">
              <a:off x="1264" y="1219"/>
              <a:ext cx="1" cy="216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76" name="Line 19"/>
            <p:cNvSpPr>
              <a:spLocks noChangeShapeType="1"/>
            </p:cNvSpPr>
            <p:nvPr/>
          </p:nvSpPr>
          <p:spPr bwMode="auto">
            <a:xfrm flipV="1">
              <a:off x="1267" y="1219"/>
              <a:ext cx="1" cy="216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77" name="Line 20"/>
            <p:cNvSpPr>
              <a:spLocks noChangeShapeType="1"/>
            </p:cNvSpPr>
            <p:nvPr/>
          </p:nvSpPr>
          <p:spPr bwMode="auto">
            <a:xfrm flipV="1">
              <a:off x="1436" y="1219"/>
              <a:ext cx="1" cy="216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78" name="Line 21"/>
            <p:cNvSpPr>
              <a:spLocks noChangeShapeType="1"/>
            </p:cNvSpPr>
            <p:nvPr/>
          </p:nvSpPr>
          <p:spPr bwMode="auto">
            <a:xfrm flipV="1">
              <a:off x="1440" y="1219"/>
              <a:ext cx="1" cy="216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79" name="Line 22"/>
            <p:cNvSpPr>
              <a:spLocks noChangeShapeType="1"/>
            </p:cNvSpPr>
            <p:nvPr/>
          </p:nvSpPr>
          <p:spPr bwMode="auto">
            <a:xfrm flipV="1">
              <a:off x="1609" y="1219"/>
              <a:ext cx="1" cy="216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80" name="Line 23"/>
            <p:cNvSpPr>
              <a:spLocks noChangeShapeType="1"/>
            </p:cNvSpPr>
            <p:nvPr/>
          </p:nvSpPr>
          <p:spPr bwMode="auto">
            <a:xfrm flipV="1">
              <a:off x="1612" y="1219"/>
              <a:ext cx="1" cy="216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81" name="Line 24"/>
            <p:cNvSpPr>
              <a:spLocks noChangeShapeType="1"/>
            </p:cNvSpPr>
            <p:nvPr/>
          </p:nvSpPr>
          <p:spPr bwMode="auto">
            <a:xfrm flipV="1">
              <a:off x="1782" y="1219"/>
              <a:ext cx="1" cy="216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82" name="Line 25"/>
            <p:cNvSpPr>
              <a:spLocks noChangeShapeType="1"/>
            </p:cNvSpPr>
            <p:nvPr/>
          </p:nvSpPr>
          <p:spPr bwMode="auto">
            <a:xfrm flipV="1">
              <a:off x="1785" y="1219"/>
              <a:ext cx="1" cy="216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83" name="Line 26"/>
            <p:cNvSpPr>
              <a:spLocks noChangeShapeType="1"/>
            </p:cNvSpPr>
            <p:nvPr/>
          </p:nvSpPr>
          <p:spPr bwMode="auto">
            <a:xfrm flipV="1">
              <a:off x="2127" y="1219"/>
              <a:ext cx="1" cy="216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84" name="Line 27"/>
            <p:cNvSpPr>
              <a:spLocks noChangeShapeType="1"/>
            </p:cNvSpPr>
            <p:nvPr/>
          </p:nvSpPr>
          <p:spPr bwMode="auto">
            <a:xfrm flipV="1">
              <a:off x="2130" y="1219"/>
              <a:ext cx="1" cy="216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85" name="Line 28"/>
            <p:cNvSpPr>
              <a:spLocks noChangeShapeType="1"/>
            </p:cNvSpPr>
            <p:nvPr/>
          </p:nvSpPr>
          <p:spPr bwMode="auto">
            <a:xfrm flipV="1">
              <a:off x="2299" y="1219"/>
              <a:ext cx="1" cy="216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86" name="Line 29"/>
            <p:cNvSpPr>
              <a:spLocks noChangeShapeType="1"/>
            </p:cNvSpPr>
            <p:nvPr/>
          </p:nvSpPr>
          <p:spPr bwMode="auto">
            <a:xfrm flipV="1">
              <a:off x="2303" y="1219"/>
              <a:ext cx="1" cy="216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87" name="Line 30"/>
            <p:cNvSpPr>
              <a:spLocks noChangeShapeType="1"/>
            </p:cNvSpPr>
            <p:nvPr/>
          </p:nvSpPr>
          <p:spPr bwMode="auto">
            <a:xfrm flipV="1">
              <a:off x="2472" y="1219"/>
              <a:ext cx="1" cy="216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88" name="Line 31"/>
            <p:cNvSpPr>
              <a:spLocks noChangeShapeType="1"/>
            </p:cNvSpPr>
            <p:nvPr/>
          </p:nvSpPr>
          <p:spPr bwMode="auto">
            <a:xfrm flipV="1">
              <a:off x="2475" y="1219"/>
              <a:ext cx="1" cy="216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89" name="Line 32"/>
            <p:cNvSpPr>
              <a:spLocks noChangeShapeType="1"/>
            </p:cNvSpPr>
            <p:nvPr/>
          </p:nvSpPr>
          <p:spPr bwMode="auto">
            <a:xfrm flipV="1">
              <a:off x="2644" y="1219"/>
              <a:ext cx="1" cy="216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90" name="Line 33"/>
            <p:cNvSpPr>
              <a:spLocks noChangeShapeType="1"/>
            </p:cNvSpPr>
            <p:nvPr/>
          </p:nvSpPr>
          <p:spPr bwMode="auto">
            <a:xfrm flipV="1">
              <a:off x="2648" y="1219"/>
              <a:ext cx="1" cy="216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91" name="Line 34"/>
            <p:cNvSpPr>
              <a:spLocks noChangeShapeType="1"/>
            </p:cNvSpPr>
            <p:nvPr/>
          </p:nvSpPr>
          <p:spPr bwMode="auto">
            <a:xfrm flipV="1">
              <a:off x="2817" y="1219"/>
              <a:ext cx="1" cy="216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92" name="Line 35"/>
            <p:cNvSpPr>
              <a:spLocks noChangeShapeType="1"/>
            </p:cNvSpPr>
            <p:nvPr/>
          </p:nvSpPr>
          <p:spPr bwMode="auto">
            <a:xfrm flipV="1">
              <a:off x="2820" y="1219"/>
              <a:ext cx="1" cy="216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93" name="Line 36"/>
            <p:cNvSpPr>
              <a:spLocks noChangeShapeType="1"/>
            </p:cNvSpPr>
            <p:nvPr/>
          </p:nvSpPr>
          <p:spPr bwMode="auto">
            <a:xfrm flipV="1">
              <a:off x="2990" y="1219"/>
              <a:ext cx="1" cy="216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94" name="Line 37"/>
            <p:cNvSpPr>
              <a:spLocks noChangeShapeType="1"/>
            </p:cNvSpPr>
            <p:nvPr/>
          </p:nvSpPr>
          <p:spPr bwMode="auto">
            <a:xfrm flipV="1">
              <a:off x="2993" y="1219"/>
              <a:ext cx="1" cy="216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95" name="Line 38"/>
            <p:cNvSpPr>
              <a:spLocks noChangeShapeType="1"/>
            </p:cNvSpPr>
            <p:nvPr/>
          </p:nvSpPr>
          <p:spPr bwMode="auto">
            <a:xfrm flipV="1">
              <a:off x="3162" y="1219"/>
              <a:ext cx="1" cy="216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96" name="Line 39"/>
            <p:cNvSpPr>
              <a:spLocks noChangeShapeType="1"/>
            </p:cNvSpPr>
            <p:nvPr/>
          </p:nvSpPr>
          <p:spPr bwMode="auto">
            <a:xfrm flipV="1">
              <a:off x="3166" y="1219"/>
              <a:ext cx="1" cy="216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97" name="Line 40"/>
            <p:cNvSpPr>
              <a:spLocks noChangeShapeType="1"/>
            </p:cNvSpPr>
            <p:nvPr/>
          </p:nvSpPr>
          <p:spPr bwMode="auto">
            <a:xfrm flipV="1">
              <a:off x="3335" y="1219"/>
              <a:ext cx="1" cy="216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98" name="Line 41"/>
            <p:cNvSpPr>
              <a:spLocks noChangeShapeType="1"/>
            </p:cNvSpPr>
            <p:nvPr/>
          </p:nvSpPr>
          <p:spPr bwMode="auto">
            <a:xfrm flipV="1">
              <a:off x="3338" y="1219"/>
              <a:ext cx="1" cy="216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99" name="Line 42"/>
            <p:cNvSpPr>
              <a:spLocks noChangeShapeType="1"/>
            </p:cNvSpPr>
            <p:nvPr/>
          </p:nvSpPr>
          <p:spPr bwMode="auto">
            <a:xfrm flipV="1">
              <a:off x="3507" y="1219"/>
              <a:ext cx="1" cy="216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00" name="Line 43"/>
            <p:cNvSpPr>
              <a:spLocks noChangeShapeType="1"/>
            </p:cNvSpPr>
            <p:nvPr/>
          </p:nvSpPr>
          <p:spPr bwMode="auto">
            <a:xfrm flipV="1">
              <a:off x="3511" y="1219"/>
              <a:ext cx="1" cy="216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01" name="Line 44"/>
            <p:cNvSpPr>
              <a:spLocks noChangeShapeType="1"/>
            </p:cNvSpPr>
            <p:nvPr/>
          </p:nvSpPr>
          <p:spPr bwMode="auto">
            <a:xfrm>
              <a:off x="232" y="3161"/>
              <a:ext cx="3455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02" name="Line 45"/>
            <p:cNvSpPr>
              <a:spLocks noChangeShapeType="1"/>
            </p:cNvSpPr>
            <p:nvPr/>
          </p:nvSpPr>
          <p:spPr bwMode="auto">
            <a:xfrm>
              <a:off x="232" y="3166"/>
              <a:ext cx="3455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03" name="Line 46"/>
            <p:cNvSpPr>
              <a:spLocks noChangeShapeType="1"/>
            </p:cNvSpPr>
            <p:nvPr/>
          </p:nvSpPr>
          <p:spPr bwMode="auto">
            <a:xfrm>
              <a:off x="232" y="2946"/>
              <a:ext cx="3455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04" name="Line 47"/>
            <p:cNvSpPr>
              <a:spLocks noChangeShapeType="1"/>
            </p:cNvSpPr>
            <p:nvPr/>
          </p:nvSpPr>
          <p:spPr bwMode="auto">
            <a:xfrm>
              <a:off x="232" y="2951"/>
              <a:ext cx="3455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05" name="Line 48"/>
            <p:cNvSpPr>
              <a:spLocks noChangeShapeType="1"/>
            </p:cNvSpPr>
            <p:nvPr/>
          </p:nvSpPr>
          <p:spPr bwMode="auto">
            <a:xfrm>
              <a:off x="232" y="2731"/>
              <a:ext cx="3455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06" name="Line 49"/>
            <p:cNvSpPr>
              <a:spLocks noChangeShapeType="1"/>
            </p:cNvSpPr>
            <p:nvPr/>
          </p:nvSpPr>
          <p:spPr bwMode="auto">
            <a:xfrm>
              <a:off x="232" y="2735"/>
              <a:ext cx="3455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07" name="Line 50"/>
            <p:cNvSpPr>
              <a:spLocks noChangeShapeType="1"/>
            </p:cNvSpPr>
            <p:nvPr/>
          </p:nvSpPr>
          <p:spPr bwMode="auto">
            <a:xfrm>
              <a:off x="232" y="2296"/>
              <a:ext cx="3455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08" name="Line 51"/>
            <p:cNvSpPr>
              <a:spLocks noChangeShapeType="1"/>
            </p:cNvSpPr>
            <p:nvPr/>
          </p:nvSpPr>
          <p:spPr bwMode="auto">
            <a:xfrm>
              <a:off x="232" y="2300"/>
              <a:ext cx="3455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09" name="Line 52"/>
            <p:cNvSpPr>
              <a:spLocks noChangeShapeType="1"/>
            </p:cNvSpPr>
            <p:nvPr/>
          </p:nvSpPr>
          <p:spPr bwMode="auto">
            <a:xfrm>
              <a:off x="232" y="2081"/>
              <a:ext cx="3455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10" name="Line 53"/>
            <p:cNvSpPr>
              <a:spLocks noChangeShapeType="1"/>
            </p:cNvSpPr>
            <p:nvPr/>
          </p:nvSpPr>
          <p:spPr bwMode="auto">
            <a:xfrm>
              <a:off x="232" y="2085"/>
              <a:ext cx="3455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11" name="Line 54"/>
            <p:cNvSpPr>
              <a:spLocks noChangeShapeType="1"/>
            </p:cNvSpPr>
            <p:nvPr/>
          </p:nvSpPr>
          <p:spPr bwMode="auto">
            <a:xfrm>
              <a:off x="232" y="1865"/>
              <a:ext cx="3455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12" name="Line 55"/>
            <p:cNvSpPr>
              <a:spLocks noChangeShapeType="1"/>
            </p:cNvSpPr>
            <p:nvPr/>
          </p:nvSpPr>
          <p:spPr bwMode="auto">
            <a:xfrm>
              <a:off x="232" y="1870"/>
              <a:ext cx="3455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13" name="Line 56"/>
            <p:cNvSpPr>
              <a:spLocks noChangeShapeType="1"/>
            </p:cNvSpPr>
            <p:nvPr/>
          </p:nvSpPr>
          <p:spPr bwMode="auto">
            <a:xfrm>
              <a:off x="232" y="1650"/>
              <a:ext cx="3455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14" name="Line 57"/>
            <p:cNvSpPr>
              <a:spLocks noChangeShapeType="1"/>
            </p:cNvSpPr>
            <p:nvPr/>
          </p:nvSpPr>
          <p:spPr bwMode="auto">
            <a:xfrm>
              <a:off x="232" y="1654"/>
              <a:ext cx="3455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15" name="Line 58"/>
            <p:cNvSpPr>
              <a:spLocks noChangeShapeType="1"/>
            </p:cNvSpPr>
            <p:nvPr/>
          </p:nvSpPr>
          <p:spPr bwMode="auto">
            <a:xfrm>
              <a:off x="232" y="1435"/>
              <a:ext cx="3455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16" name="Line 59"/>
            <p:cNvSpPr>
              <a:spLocks noChangeShapeType="1"/>
            </p:cNvSpPr>
            <p:nvPr/>
          </p:nvSpPr>
          <p:spPr bwMode="auto">
            <a:xfrm>
              <a:off x="232" y="1439"/>
              <a:ext cx="3455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17" name="Line 60"/>
            <p:cNvSpPr>
              <a:spLocks noChangeShapeType="1"/>
            </p:cNvSpPr>
            <p:nvPr/>
          </p:nvSpPr>
          <p:spPr bwMode="auto">
            <a:xfrm>
              <a:off x="232" y="2511"/>
              <a:ext cx="3455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18" name="Line 61"/>
            <p:cNvSpPr>
              <a:spLocks noChangeShapeType="1"/>
            </p:cNvSpPr>
            <p:nvPr/>
          </p:nvSpPr>
          <p:spPr bwMode="auto">
            <a:xfrm>
              <a:off x="232" y="2516"/>
              <a:ext cx="3455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19" name="Line 62"/>
            <p:cNvSpPr>
              <a:spLocks noChangeShapeType="1"/>
            </p:cNvSpPr>
            <p:nvPr/>
          </p:nvSpPr>
          <p:spPr bwMode="auto">
            <a:xfrm>
              <a:off x="232" y="2520"/>
              <a:ext cx="3455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20" name="Line 63"/>
            <p:cNvSpPr>
              <a:spLocks noChangeShapeType="1"/>
            </p:cNvSpPr>
            <p:nvPr/>
          </p:nvSpPr>
          <p:spPr bwMode="auto">
            <a:xfrm>
              <a:off x="232" y="2525"/>
              <a:ext cx="3455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21" name="Rectangle 64"/>
            <p:cNvSpPr>
              <a:spLocks noChangeArrowheads="1"/>
            </p:cNvSpPr>
            <p:nvPr/>
          </p:nvSpPr>
          <p:spPr bwMode="auto">
            <a:xfrm>
              <a:off x="3615" y="2377"/>
              <a:ext cx="58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100" i="1">
                  <a:solidFill>
                    <a:srgbClr val="000000"/>
                  </a:solidFill>
                  <a:latin typeface="Times New Roman" pitchFamily="18" charset="0"/>
                </a:rPr>
                <a:t>x</a:t>
              </a:r>
              <a:endParaRPr lang="en-US"/>
            </a:p>
          </p:txBody>
        </p:sp>
        <p:sp>
          <p:nvSpPr>
            <p:cNvPr id="1122" name="Freeform 65"/>
            <p:cNvSpPr>
              <a:spLocks/>
            </p:cNvSpPr>
            <p:nvPr/>
          </p:nvSpPr>
          <p:spPr bwMode="auto">
            <a:xfrm>
              <a:off x="3649" y="2480"/>
              <a:ext cx="31" cy="80"/>
            </a:xfrm>
            <a:custGeom>
              <a:avLst/>
              <a:gdLst>
                <a:gd name="T0" fmla="*/ 0 w 31"/>
                <a:gd name="T1" fmla="*/ 0 h 80"/>
                <a:gd name="T2" fmla="*/ 31 w 31"/>
                <a:gd name="T3" fmla="*/ 40 h 80"/>
                <a:gd name="T4" fmla="*/ 0 w 31"/>
                <a:gd name="T5" fmla="*/ 80 h 80"/>
                <a:gd name="T6" fmla="*/ 0 w 31"/>
                <a:gd name="T7" fmla="*/ 0 h 8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1"/>
                <a:gd name="T13" fmla="*/ 0 h 80"/>
                <a:gd name="T14" fmla="*/ 31 w 31"/>
                <a:gd name="T15" fmla="*/ 80 h 8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1" h="80">
                  <a:moveTo>
                    <a:pt x="0" y="0"/>
                  </a:moveTo>
                  <a:lnTo>
                    <a:pt x="31" y="40"/>
                  </a:lnTo>
                  <a:lnTo>
                    <a:pt x="0" y="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>
                <a:latin typeface="Perpetua" pitchFamily="18" charset="0"/>
              </a:endParaRPr>
            </a:p>
          </p:txBody>
        </p:sp>
        <p:sp>
          <p:nvSpPr>
            <p:cNvPr id="1123" name="Line 66"/>
            <p:cNvSpPr>
              <a:spLocks noChangeShapeType="1"/>
            </p:cNvSpPr>
            <p:nvPr/>
          </p:nvSpPr>
          <p:spPr bwMode="auto">
            <a:xfrm flipV="1">
              <a:off x="1951" y="1219"/>
              <a:ext cx="1" cy="216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24" name="Line 67"/>
            <p:cNvSpPr>
              <a:spLocks noChangeShapeType="1"/>
            </p:cNvSpPr>
            <p:nvPr/>
          </p:nvSpPr>
          <p:spPr bwMode="auto">
            <a:xfrm flipV="1">
              <a:off x="1954" y="1219"/>
              <a:ext cx="1" cy="216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25" name="Line 68"/>
            <p:cNvSpPr>
              <a:spLocks noChangeShapeType="1"/>
            </p:cNvSpPr>
            <p:nvPr/>
          </p:nvSpPr>
          <p:spPr bwMode="auto">
            <a:xfrm flipV="1">
              <a:off x="1958" y="1219"/>
              <a:ext cx="1" cy="216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26" name="Line 69"/>
            <p:cNvSpPr>
              <a:spLocks noChangeShapeType="1"/>
            </p:cNvSpPr>
            <p:nvPr/>
          </p:nvSpPr>
          <p:spPr bwMode="auto">
            <a:xfrm flipV="1">
              <a:off x="1961" y="1219"/>
              <a:ext cx="1" cy="216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27" name="Rectangle 70"/>
            <p:cNvSpPr>
              <a:spLocks noChangeArrowheads="1"/>
            </p:cNvSpPr>
            <p:nvPr/>
          </p:nvSpPr>
          <p:spPr bwMode="auto">
            <a:xfrm>
              <a:off x="1998" y="1211"/>
              <a:ext cx="58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100" i="1">
                  <a:solidFill>
                    <a:srgbClr val="000000"/>
                  </a:solidFill>
                  <a:latin typeface="Times New Roman" pitchFamily="18" charset="0"/>
                </a:rPr>
                <a:t>y</a:t>
              </a:r>
              <a:endParaRPr lang="en-US"/>
            </a:p>
          </p:txBody>
        </p:sp>
        <p:sp>
          <p:nvSpPr>
            <p:cNvPr id="1128" name="Freeform 71"/>
            <p:cNvSpPr>
              <a:spLocks/>
            </p:cNvSpPr>
            <p:nvPr/>
          </p:nvSpPr>
          <p:spPr bwMode="auto">
            <a:xfrm>
              <a:off x="1927" y="1224"/>
              <a:ext cx="61" cy="40"/>
            </a:xfrm>
            <a:custGeom>
              <a:avLst/>
              <a:gdLst>
                <a:gd name="T0" fmla="*/ 0 w 61"/>
                <a:gd name="T1" fmla="*/ 40 h 40"/>
                <a:gd name="T2" fmla="*/ 31 w 61"/>
                <a:gd name="T3" fmla="*/ 0 h 40"/>
                <a:gd name="T4" fmla="*/ 61 w 61"/>
                <a:gd name="T5" fmla="*/ 40 h 40"/>
                <a:gd name="T6" fmla="*/ 0 w 61"/>
                <a:gd name="T7" fmla="*/ 40 h 4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1"/>
                <a:gd name="T13" fmla="*/ 0 h 40"/>
                <a:gd name="T14" fmla="*/ 61 w 61"/>
                <a:gd name="T15" fmla="*/ 40 h 4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1" h="40">
                  <a:moveTo>
                    <a:pt x="0" y="40"/>
                  </a:moveTo>
                  <a:lnTo>
                    <a:pt x="31" y="0"/>
                  </a:lnTo>
                  <a:lnTo>
                    <a:pt x="61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rgbClr val="000000"/>
            </a:solidFill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>
                <a:latin typeface="Perpetua" pitchFamily="18" charset="0"/>
              </a:endParaRPr>
            </a:p>
          </p:txBody>
        </p:sp>
        <p:sp>
          <p:nvSpPr>
            <p:cNvPr id="1129" name="Rectangle 72"/>
            <p:cNvSpPr>
              <a:spLocks noChangeArrowheads="1"/>
            </p:cNvSpPr>
            <p:nvPr/>
          </p:nvSpPr>
          <p:spPr bwMode="auto">
            <a:xfrm>
              <a:off x="228" y="1219"/>
              <a:ext cx="3459" cy="2167"/>
            </a:xfrm>
            <a:prstGeom prst="rect">
              <a:avLst/>
            </a:prstGeom>
            <a:noFill/>
            <a:ln w="7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>
                <a:latin typeface="Perpetua" pitchFamily="18" charset="0"/>
              </a:endParaRPr>
            </a:p>
          </p:txBody>
        </p:sp>
        <p:sp>
          <p:nvSpPr>
            <p:cNvPr id="1130" name="Line 73"/>
            <p:cNvSpPr>
              <a:spLocks noChangeShapeType="1"/>
            </p:cNvSpPr>
            <p:nvPr/>
          </p:nvSpPr>
          <p:spPr bwMode="auto">
            <a:xfrm>
              <a:off x="404" y="2498"/>
              <a:ext cx="1" cy="49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31" name="Rectangle 74"/>
            <p:cNvSpPr>
              <a:spLocks noChangeArrowheads="1"/>
            </p:cNvSpPr>
            <p:nvPr/>
          </p:nvSpPr>
          <p:spPr bwMode="auto">
            <a:xfrm>
              <a:off x="371" y="2547"/>
              <a:ext cx="102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Courier New" pitchFamily="49" charset="0"/>
                </a:rPr>
                <a:t>-9</a:t>
              </a:r>
              <a:endParaRPr lang="en-US"/>
            </a:p>
          </p:txBody>
        </p:sp>
        <p:sp>
          <p:nvSpPr>
            <p:cNvPr id="1132" name="Line 75"/>
            <p:cNvSpPr>
              <a:spLocks noChangeShapeType="1"/>
            </p:cNvSpPr>
            <p:nvPr/>
          </p:nvSpPr>
          <p:spPr bwMode="auto">
            <a:xfrm>
              <a:off x="577" y="2498"/>
              <a:ext cx="1" cy="49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33" name="Rectangle 76"/>
            <p:cNvSpPr>
              <a:spLocks noChangeArrowheads="1"/>
            </p:cNvSpPr>
            <p:nvPr/>
          </p:nvSpPr>
          <p:spPr bwMode="auto">
            <a:xfrm>
              <a:off x="543" y="2547"/>
              <a:ext cx="102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Courier New" pitchFamily="49" charset="0"/>
                </a:rPr>
                <a:t>-8</a:t>
              </a:r>
              <a:endParaRPr lang="en-US"/>
            </a:p>
          </p:txBody>
        </p:sp>
        <p:sp>
          <p:nvSpPr>
            <p:cNvPr id="1134" name="Line 77"/>
            <p:cNvSpPr>
              <a:spLocks noChangeShapeType="1"/>
            </p:cNvSpPr>
            <p:nvPr/>
          </p:nvSpPr>
          <p:spPr bwMode="auto">
            <a:xfrm>
              <a:off x="749" y="2498"/>
              <a:ext cx="1" cy="49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35" name="Rectangle 78"/>
            <p:cNvSpPr>
              <a:spLocks noChangeArrowheads="1"/>
            </p:cNvSpPr>
            <p:nvPr/>
          </p:nvSpPr>
          <p:spPr bwMode="auto">
            <a:xfrm>
              <a:off x="716" y="2547"/>
              <a:ext cx="102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Courier New" pitchFamily="49" charset="0"/>
                </a:rPr>
                <a:t>-7</a:t>
              </a:r>
              <a:endParaRPr lang="en-US"/>
            </a:p>
          </p:txBody>
        </p:sp>
        <p:sp>
          <p:nvSpPr>
            <p:cNvPr id="1136" name="Line 79"/>
            <p:cNvSpPr>
              <a:spLocks noChangeShapeType="1"/>
            </p:cNvSpPr>
            <p:nvPr/>
          </p:nvSpPr>
          <p:spPr bwMode="auto">
            <a:xfrm>
              <a:off x="922" y="2498"/>
              <a:ext cx="1" cy="49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37" name="Rectangle 80"/>
            <p:cNvSpPr>
              <a:spLocks noChangeArrowheads="1"/>
            </p:cNvSpPr>
            <p:nvPr/>
          </p:nvSpPr>
          <p:spPr bwMode="auto">
            <a:xfrm>
              <a:off x="888" y="2547"/>
              <a:ext cx="102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Courier New" pitchFamily="49" charset="0"/>
                </a:rPr>
                <a:t>-6</a:t>
              </a:r>
              <a:endParaRPr lang="en-US"/>
            </a:p>
          </p:txBody>
        </p:sp>
        <p:sp>
          <p:nvSpPr>
            <p:cNvPr id="1138" name="Line 81"/>
            <p:cNvSpPr>
              <a:spLocks noChangeShapeType="1"/>
            </p:cNvSpPr>
            <p:nvPr/>
          </p:nvSpPr>
          <p:spPr bwMode="auto">
            <a:xfrm>
              <a:off x="1095" y="2498"/>
              <a:ext cx="1" cy="49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39" name="Rectangle 82"/>
            <p:cNvSpPr>
              <a:spLocks noChangeArrowheads="1"/>
            </p:cNvSpPr>
            <p:nvPr/>
          </p:nvSpPr>
          <p:spPr bwMode="auto">
            <a:xfrm>
              <a:off x="1061" y="2547"/>
              <a:ext cx="102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Courier New" pitchFamily="49" charset="0"/>
                </a:rPr>
                <a:t>-5</a:t>
              </a:r>
              <a:endParaRPr lang="en-US"/>
            </a:p>
          </p:txBody>
        </p:sp>
        <p:sp>
          <p:nvSpPr>
            <p:cNvPr id="1140" name="Line 83"/>
            <p:cNvSpPr>
              <a:spLocks noChangeShapeType="1"/>
            </p:cNvSpPr>
            <p:nvPr/>
          </p:nvSpPr>
          <p:spPr bwMode="auto">
            <a:xfrm>
              <a:off x="1267" y="2498"/>
              <a:ext cx="1" cy="49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41" name="Rectangle 84"/>
            <p:cNvSpPr>
              <a:spLocks noChangeArrowheads="1"/>
            </p:cNvSpPr>
            <p:nvPr/>
          </p:nvSpPr>
          <p:spPr bwMode="auto">
            <a:xfrm>
              <a:off x="1233" y="2547"/>
              <a:ext cx="102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Courier New" pitchFamily="49" charset="0"/>
                </a:rPr>
                <a:t>-4</a:t>
              </a:r>
              <a:endParaRPr lang="en-US"/>
            </a:p>
          </p:txBody>
        </p:sp>
        <p:sp>
          <p:nvSpPr>
            <p:cNvPr id="1142" name="Line 85"/>
            <p:cNvSpPr>
              <a:spLocks noChangeShapeType="1"/>
            </p:cNvSpPr>
            <p:nvPr/>
          </p:nvSpPr>
          <p:spPr bwMode="auto">
            <a:xfrm>
              <a:off x="1440" y="2498"/>
              <a:ext cx="1" cy="49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43" name="Rectangle 86"/>
            <p:cNvSpPr>
              <a:spLocks noChangeArrowheads="1"/>
            </p:cNvSpPr>
            <p:nvPr/>
          </p:nvSpPr>
          <p:spPr bwMode="auto">
            <a:xfrm>
              <a:off x="1406" y="2547"/>
              <a:ext cx="102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Courier New" pitchFamily="49" charset="0"/>
                </a:rPr>
                <a:t>-3</a:t>
              </a:r>
              <a:endParaRPr lang="en-US"/>
            </a:p>
          </p:txBody>
        </p:sp>
        <p:sp>
          <p:nvSpPr>
            <p:cNvPr id="1144" name="Line 87"/>
            <p:cNvSpPr>
              <a:spLocks noChangeShapeType="1"/>
            </p:cNvSpPr>
            <p:nvPr/>
          </p:nvSpPr>
          <p:spPr bwMode="auto">
            <a:xfrm>
              <a:off x="1612" y="2498"/>
              <a:ext cx="1" cy="49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45" name="Rectangle 88"/>
            <p:cNvSpPr>
              <a:spLocks noChangeArrowheads="1"/>
            </p:cNvSpPr>
            <p:nvPr/>
          </p:nvSpPr>
          <p:spPr bwMode="auto">
            <a:xfrm>
              <a:off x="1579" y="2547"/>
              <a:ext cx="102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Courier New" pitchFamily="49" charset="0"/>
                </a:rPr>
                <a:t>-2</a:t>
              </a:r>
              <a:endParaRPr lang="en-US"/>
            </a:p>
          </p:txBody>
        </p:sp>
        <p:sp>
          <p:nvSpPr>
            <p:cNvPr id="3" name="Line 89"/>
            <p:cNvSpPr>
              <a:spLocks noChangeShapeType="1"/>
            </p:cNvSpPr>
            <p:nvPr/>
          </p:nvSpPr>
          <p:spPr bwMode="auto">
            <a:xfrm>
              <a:off x="1785" y="2498"/>
              <a:ext cx="1" cy="49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" name="Rectangle 90"/>
            <p:cNvSpPr>
              <a:spLocks noChangeArrowheads="1"/>
            </p:cNvSpPr>
            <p:nvPr/>
          </p:nvSpPr>
          <p:spPr bwMode="auto">
            <a:xfrm>
              <a:off x="1751" y="2547"/>
              <a:ext cx="102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Courier New" pitchFamily="49" charset="0"/>
                </a:rPr>
                <a:t>-1</a:t>
              </a:r>
              <a:endParaRPr lang="en-US"/>
            </a:p>
          </p:txBody>
        </p:sp>
        <p:sp>
          <p:nvSpPr>
            <p:cNvPr id="5" name="Rectangle 91"/>
            <p:cNvSpPr>
              <a:spLocks noChangeArrowheads="1"/>
            </p:cNvSpPr>
            <p:nvPr/>
          </p:nvSpPr>
          <p:spPr bwMode="auto">
            <a:xfrm>
              <a:off x="1971" y="2547"/>
              <a:ext cx="68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Courier New" pitchFamily="49" charset="0"/>
                </a:rPr>
                <a:t>0</a:t>
              </a:r>
              <a:endParaRPr lang="en-US"/>
            </a:p>
          </p:txBody>
        </p:sp>
        <p:sp>
          <p:nvSpPr>
            <p:cNvPr id="6" name="Line 92"/>
            <p:cNvSpPr>
              <a:spLocks noChangeShapeType="1"/>
            </p:cNvSpPr>
            <p:nvPr/>
          </p:nvSpPr>
          <p:spPr bwMode="auto">
            <a:xfrm>
              <a:off x="2130" y="2498"/>
              <a:ext cx="1" cy="49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" name="Rectangle 93"/>
            <p:cNvSpPr>
              <a:spLocks noChangeArrowheads="1"/>
            </p:cNvSpPr>
            <p:nvPr/>
          </p:nvSpPr>
          <p:spPr bwMode="auto">
            <a:xfrm>
              <a:off x="2133" y="2547"/>
              <a:ext cx="68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Courier New" pitchFamily="49" charset="0"/>
                </a:rPr>
                <a:t>1</a:t>
              </a:r>
              <a:endParaRPr lang="en-US"/>
            </a:p>
          </p:txBody>
        </p:sp>
        <p:sp>
          <p:nvSpPr>
            <p:cNvPr id="8" name="Line 94"/>
            <p:cNvSpPr>
              <a:spLocks noChangeShapeType="1"/>
            </p:cNvSpPr>
            <p:nvPr/>
          </p:nvSpPr>
          <p:spPr bwMode="auto">
            <a:xfrm>
              <a:off x="2303" y="2498"/>
              <a:ext cx="1" cy="49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" name="Rectangle 95"/>
            <p:cNvSpPr>
              <a:spLocks noChangeArrowheads="1"/>
            </p:cNvSpPr>
            <p:nvPr/>
          </p:nvSpPr>
          <p:spPr bwMode="auto">
            <a:xfrm>
              <a:off x="2306" y="2547"/>
              <a:ext cx="68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Courier New" pitchFamily="49" charset="0"/>
                </a:rPr>
                <a:t>2</a:t>
              </a:r>
              <a:endParaRPr lang="en-US"/>
            </a:p>
          </p:txBody>
        </p:sp>
        <p:sp>
          <p:nvSpPr>
            <p:cNvPr id="10" name="Line 96"/>
            <p:cNvSpPr>
              <a:spLocks noChangeShapeType="1"/>
            </p:cNvSpPr>
            <p:nvPr/>
          </p:nvSpPr>
          <p:spPr bwMode="auto">
            <a:xfrm>
              <a:off x="2475" y="2498"/>
              <a:ext cx="1" cy="49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" name="Rectangle 97"/>
            <p:cNvSpPr>
              <a:spLocks noChangeArrowheads="1"/>
            </p:cNvSpPr>
            <p:nvPr/>
          </p:nvSpPr>
          <p:spPr bwMode="auto">
            <a:xfrm>
              <a:off x="2479" y="2547"/>
              <a:ext cx="68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Courier New" pitchFamily="49" charset="0"/>
                </a:rPr>
                <a:t>3</a:t>
              </a:r>
              <a:endParaRPr lang="en-US"/>
            </a:p>
          </p:txBody>
        </p:sp>
        <p:sp>
          <p:nvSpPr>
            <p:cNvPr id="12" name="Line 98"/>
            <p:cNvSpPr>
              <a:spLocks noChangeShapeType="1"/>
            </p:cNvSpPr>
            <p:nvPr/>
          </p:nvSpPr>
          <p:spPr bwMode="auto">
            <a:xfrm>
              <a:off x="2648" y="2498"/>
              <a:ext cx="1" cy="49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" name="Rectangle 99"/>
            <p:cNvSpPr>
              <a:spLocks noChangeArrowheads="1"/>
            </p:cNvSpPr>
            <p:nvPr/>
          </p:nvSpPr>
          <p:spPr bwMode="auto">
            <a:xfrm>
              <a:off x="2651" y="2547"/>
              <a:ext cx="68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Courier New" pitchFamily="49" charset="0"/>
                </a:rPr>
                <a:t>4</a:t>
              </a:r>
              <a:endParaRPr lang="en-US"/>
            </a:p>
          </p:txBody>
        </p:sp>
        <p:sp>
          <p:nvSpPr>
            <p:cNvPr id="14" name="Line 100"/>
            <p:cNvSpPr>
              <a:spLocks noChangeShapeType="1"/>
            </p:cNvSpPr>
            <p:nvPr/>
          </p:nvSpPr>
          <p:spPr bwMode="auto">
            <a:xfrm>
              <a:off x="2820" y="2498"/>
              <a:ext cx="1" cy="49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" name="Rectangle 101"/>
            <p:cNvSpPr>
              <a:spLocks noChangeArrowheads="1"/>
            </p:cNvSpPr>
            <p:nvPr/>
          </p:nvSpPr>
          <p:spPr bwMode="auto">
            <a:xfrm>
              <a:off x="2824" y="2547"/>
              <a:ext cx="68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Courier New" pitchFamily="49" charset="0"/>
                </a:rPr>
                <a:t>5</a:t>
              </a:r>
              <a:endParaRPr lang="en-US"/>
            </a:p>
          </p:txBody>
        </p:sp>
        <p:sp>
          <p:nvSpPr>
            <p:cNvPr id="16" name="Line 102"/>
            <p:cNvSpPr>
              <a:spLocks noChangeShapeType="1"/>
            </p:cNvSpPr>
            <p:nvPr/>
          </p:nvSpPr>
          <p:spPr bwMode="auto">
            <a:xfrm>
              <a:off x="2993" y="2498"/>
              <a:ext cx="1" cy="49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60" name="Rectangle 103"/>
            <p:cNvSpPr>
              <a:spLocks noChangeArrowheads="1"/>
            </p:cNvSpPr>
            <p:nvPr/>
          </p:nvSpPr>
          <p:spPr bwMode="auto">
            <a:xfrm>
              <a:off x="2996" y="2547"/>
              <a:ext cx="68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Courier New" pitchFamily="49" charset="0"/>
                </a:rPr>
                <a:t>6</a:t>
              </a:r>
              <a:endParaRPr lang="en-US"/>
            </a:p>
          </p:txBody>
        </p:sp>
        <p:sp>
          <p:nvSpPr>
            <p:cNvPr id="1161" name="Line 104"/>
            <p:cNvSpPr>
              <a:spLocks noChangeShapeType="1"/>
            </p:cNvSpPr>
            <p:nvPr/>
          </p:nvSpPr>
          <p:spPr bwMode="auto">
            <a:xfrm>
              <a:off x="3166" y="2498"/>
              <a:ext cx="1" cy="49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62" name="Rectangle 105"/>
            <p:cNvSpPr>
              <a:spLocks noChangeArrowheads="1"/>
            </p:cNvSpPr>
            <p:nvPr/>
          </p:nvSpPr>
          <p:spPr bwMode="auto">
            <a:xfrm>
              <a:off x="3169" y="2547"/>
              <a:ext cx="68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Courier New" pitchFamily="49" charset="0"/>
                </a:rPr>
                <a:t>7</a:t>
              </a:r>
              <a:endParaRPr lang="en-US"/>
            </a:p>
          </p:txBody>
        </p:sp>
        <p:sp>
          <p:nvSpPr>
            <p:cNvPr id="1163" name="Line 106"/>
            <p:cNvSpPr>
              <a:spLocks noChangeShapeType="1"/>
            </p:cNvSpPr>
            <p:nvPr/>
          </p:nvSpPr>
          <p:spPr bwMode="auto">
            <a:xfrm>
              <a:off x="3338" y="2498"/>
              <a:ext cx="1" cy="49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64" name="Rectangle 107"/>
            <p:cNvSpPr>
              <a:spLocks noChangeArrowheads="1"/>
            </p:cNvSpPr>
            <p:nvPr/>
          </p:nvSpPr>
          <p:spPr bwMode="auto">
            <a:xfrm>
              <a:off x="3341" y="2547"/>
              <a:ext cx="68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Courier New" pitchFamily="49" charset="0"/>
                </a:rPr>
                <a:t>8</a:t>
              </a:r>
              <a:endParaRPr lang="en-US"/>
            </a:p>
          </p:txBody>
        </p:sp>
        <p:sp>
          <p:nvSpPr>
            <p:cNvPr id="1165" name="Line 108"/>
            <p:cNvSpPr>
              <a:spLocks noChangeShapeType="1"/>
            </p:cNvSpPr>
            <p:nvPr/>
          </p:nvSpPr>
          <p:spPr bwMode="auto">
            <a:xfrm>
              <a:off x="3511" y="2498"/>
              <a:ext cx="1" cy="49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66" name="Rectangle 109"/>
            <p:cNvSpPr>
              <a:spLocks noChangeArrowheads="1"/>
            </p:cNvSpPr>
            <p:nvPr/>
          </p:nvSpPr>
          <p:spPr bwMode="auto">
            <a:xfrm>
              <a:off x="3514" y="2547"/>
              <a:ext cx="68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Courier New" pitchFamily="49" charset="0"/>
                </a:rPr>
                <a:t>9</a:t>
              </a:r>
              <a:endParaRPr lang="en-US"/>
            </a:p>
          </p:txBody>
        </p:sp>
        <p:sp>
          <p:nvSpPr>
            <p:cNvPr id="1167" name="Rectangle 110"/>
            <p:cNvSpPr>
              <a:spLocks noChangeArrowheads="1"/>
            </p:cNvSpPr>
            <p:nvPr/>
          </p:nvSpPr>
          <p:spPr bwMode="auto">
            <a:xfrm>
              <a:off x="1870" y="2906"/>
              <a:ext cx="102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Courier New" pitchFamily="49" charset="0"/>
                </a:rPr>
                <a:t>-2</a:t>
              </a:r>
              <a:endParaRPr lang="en-US"/>
            </a:p>
          </p:txBody>
        </p:sp>
        <p:sp>
          <p:nvSpPr>
            <p:cNvPr id="1168" name="Line 111"/>
            <p:cNvSpPr>
              <a:spLocks noChangeShapeType="1"/>
            </p:cNvSpPr>
            <p:nvPr/>
          </p:nvSpPr>
          <p:spPr bwMode="auto">
            <a:xfrm>
              <a:off x="1941" y="2951"/>
              <a:ext cx="37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69" name="Rectangle 112"/>
            <p:cNvSpPr>
              <a:spLocks noChangeArrowheads="1"/>
            </p:cNvSpPr>
            <p:nvPr/>
          </p:nvSpPr>
          <p:spPr bwMode="auto">
            <a:xfrm>
              <a:off x="1903" y="2040"/>
              <a:ext cx="68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Courier New" pitchFamily="49" charset="0"/>
                </a:rPr>
                <a:t>2</a:t>
              </a:r>
              <a:endParaRPr lang="en-US"/>
            </a:p>
          </p:txBody>
        </p:sp>
        <p:sp>
          <p:nvSpPr>
            <p:cNvPr id="1170" name="Line 113"/>
            <p:cNvSpPr>
              <a:spLocks noChangeShapeType="1"/>
            </p:cNvSpPr>
            <p:nvPr/>
          </p:nvSpPr>
          <p:spPr bwMode="auto">
            <a:xfrm>
              <a:off x="1941" y="2085"/>
              <a:ext cx="37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71" name="Rectangle 114"/>
            <p:cNvSpPr>
              <a:spLocks noChangeArrowheads="1"/>
            </p:cNvSpPr>
            <p:nvPr/>
          </p:nvSpPr>
          <p:spPr bwMode="auto">
            <a:xfrm>
              <a:off x="1903" y="1610"/>
              <a:ext cx="68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Courier New" pitchFamily="49" charset="0"/>
                </a:rPr>
                <a:t>4</a:t>
              </a:r>
              <a:endParaRPr lang="en-US"/>
            </a:p>
          </p:txBody>
        </p:sp>
        <p:sp>
          <p:nvSpPr>
            <p:cNvPr id="1172" name="Line 115"/>
            <p:cNvSpPr>
              <a:spLocks noChangeShapeType="1"/>
            </p:cNvSpPr>
            <p:nvPr/>
          </p:nvSpPr>
          <p:spPr bwMode="auto">
            <a:xfrm>
              <a:off x="1941" y="1654"/>
              <a:ext cx="37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73" name="Freeform 116"/>
            <p:cNvSpPr>
              <a:spLocks/>
            </p:cNvSpPr>
            <p:nvPr/>
          </p:nvSpPr>
          <p:spPr bwMode="auto">
            <a:xfrm>
              <a:off x="746" y="3350"/>
              <a:ext cx="27" cy="31"/>
            </a:xfrm>
            <a:custGeom>
              <a:avLst/>
              <a:gdLst>
                <a:gd name="T0" fmla="*/ 8 w 8"/>
                <a:gd name="T1" fmla="*/ 0 h 7"/>
                <a:gd name="T2" fmla="*/ 6 w 8"/>
                <a:gd name="T3" fmla="*/ 2 h 7"/>
                <a:gd name="T4" fmla="*/ 4 w 8"/>
                <a:gd name="T5" fmla="*/ 4 h 7"/>
                <a:gd name="T6" fmla="*/ 2 w 8"/>
                <a:gd name="T7" fmla="*/ 6 h 7"/>
                <a:gd name="T8" fmla="*/ 0 w 8"/>
                <a:gd name="T9" fmla="*/ 7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"/>
                <a:gd name="T16" fmla="*/ 0 h 7"/>
                <a:gd name="T17" fmla="*/ 8 w 8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" h="7">
                  <a:moveTo>
                    <a:pt x="8" y="0"/>
                  </a:moveTo>
                  <a:lnTo>
                    <a:pt x="6" y="2"/>
                  </a:lnTo>
                  <a:lnTo>
                    <a:pt x="4" y="4"/>
                  </a:lnTo>
                  <a:lnTo>
                    <a:pt x="2" y="6"/>
                  </a:lnTo>
                  <a:lnTo>
                    <a:pt x="0" y="7"/>
                  </a:lnTo>
                </a:path>
              </a:pathLst>
            </a:cu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>
                <a:latin typeface="Perpetua" pitchFamily="18" charset="0"/>
              </a:endParaRPr>
            </a:p>
          </p:txBody>
        </p:sp>
        <p:sp>
          <p:nvSpPr>
            <p:cNvPr id="1174" name="Freeform 117"/>
            <p:cNvSpPr>
              <a:spLocks/>
            </p:cNvSpPr>
            <p:nvPr/>
          </p:nvSpPr>
          <p:spPr bwMode="auto">
            <a:xfrm>
              <a:off x="773" y="1219"/>
              <a:ext cx="1706" cy="2131"/>
            </a:xfrm>
            <a:custGeom>
              <a:avLst/>
              <a:gdLst>
                <a:gd name="T0" fmla="*/ 6 w 504"/>
                <a:gd name="T1" fmla="*/ 470 h 475"/>
                <a:gd name="T2" fmla="*/ 14 w 504"/>
                <a:gd name="T3" fmla="*/ 462 h 475"/>
                <a:gd name="T4" fmla="*/ 22 w 504"/>
                <a:gd name="T5" fmla="*/ 455 h 475"/>
                <a:gd name="T6" fmla="*/ 30 w 504"/>
                <a:gd name="T7" fmla="*/ 447 h 475"/>
                <a:gd name="T8" fmla="*/ 38 w 504"/>
                <a:gd name="T9" fmla="*/ 440 h 475"/>
                <a:gd name="T10" fmla="*/ 46 w 504"/>
                <a:gd name="T11" fmla="*/ 432 h 475"/>
                <a:gd name="T12" fmla="*/ 54 w 504"/>
                <a:gd name="T13" fmla="*/ 424 h 475"/>
                <a:gd name="T14" fmla="*/ 62 w 504"/>
                <a:gd name="T15" fmla="*/ 417 h 475"/>
                <a:gd name="T16" fmla="*/ 70 w 504"/>
                <a:gd name="T17" fmla="*/ 409 h 475"/>
                <a:gd name="T18" fmla="*/ 78 w 504"/>
                <a:gd name="T19" fmla="*/ 402 h 475"/>
                <a:gd name="T20" fmla="*/ 86 w 504"/>
                <a:gd name="T21" fmla="*/ 394 h 475"/>
                <a:gd name="T22" fmla="*/ 94 w 504"/>
                <a:gd name="T23" fmla="*/ 387 h 475"/>
                <a:gd name="T24" fmla="*/ 102 w 504"/>
                <a:gd name="T25" fmla="*/ 379 h 475"/>
                <a:gd name="T26" fmla="*/ 110 w 504"/>
                <a:gd name="T27" fmla="*/ 372 h 475"/>
                <a:gd name="T28" fmla="*/ 118 w 504"/>
                <a:gd name="T29" fmla="*/ 364 h 475"/>
                <a:gd name="T30" fmla="*/ 126 w 504"/>
                <a:gd name="T31" fmla="*/ 357 h 475"/>
                <a:gd name="T32" fmla="*/ 134 w 504"/>
                <a:gd name="T33" fmla="*/ 349 h 475"/>
                <a:gd name="T34" fmla="*/ 142 w 504"/>
                <a:gd name="T35" fmla="*/ 341 h 475"/>
                <a:gd name="T36" fmla="*/ 150 w 504"/>
                <a:gd name="T37" fmla="*/ 334 h 475"/>
                <a:gd name="T38" fmla="*/ 158 w 504"/>
                <a:gd name="T39" fmla="*/ 326 h 475"/>
                <a:gd name="T40" fmla="*/ 166 w 504"/>
                <a:gd name="T41" fmla="*/ 319 h 475"/>
                <a:gd name="T42" fmla="*/ 174 w 504"/>
                <a:gd name="T43" fmla="*/ 311 h 475"/>
                <a:gd name="T44" fmla="*/ 182 w 504"/>
                <a:gd name="T45" fmla="*/ 304 h 475"/>
                <a:gd name="T46" fmla="*/ 190 w 504"/>
                <a:gd name="T47" fmla="*/ 296 h 475"/>
                <a:gd name="T48" fmla="*/ 198 w 504"/>
                <a:gd name="T49" fmla="*/ 289 h 475"/>
                <a:gd name="T50" fmla="*/ 206 w 504"/>
                <a:gd name="T51" fmla="*/ 281 h 475"/>
                <a:gd name="T52" fmla="*/ 214 w 504"/>
                <a:gd name="T53" fmla="*/ 274 h 475"/>
                <a:gd name="T54" fmla="*/ 222 w 504"/>
                <a:gd name="T55" fmla="*/ 266 h 475"/>
                <a:gd name="T56" fmla="*/ 230 w 504"/>
                <a:gd name="T57" fmla="*/ 258 h 475"/>
                <a:gd name="T58" fmla="*/ 238 w 504"/>
                <a:gd name="T59" fmla="*/ 251 h 475"/>
                <a:gd name="T60" fmla="*/ 246 w 504"/>
                <a:gd name="T61" fmla="*/ 243 h 475"/>
                <a:gd name="T62" fmla="*/ 254 w 504"/>
                <a:gd name="T63" fmla="*/ 236 h 475"/>
                <a:gd name="T64" fmla="*/ 262 w 504"/>
                <a:gd name="T65" fmla="*/ 228 h 475"/>
                <a:gd name="T66" fmla="*/ 270 w 504"/>
                <a:gd name="T67" fmla="*/ 221 h 475"/>
                <a:gd name="T68" fmla="*/ 278 w 504"/>
                <a:gd name="T69" fmla="*/ 213 h 475"/>
                <a:gd name="T70" fmla="*/ 286 w 504"/>
                <a:gd name="T71" fmla="*/ 206 h 475"/>
                <a:gd name="T72" fmla="*/ 294 w 504"/>
                <a:gd name="T73" fmla="*/ 198 h 475"/>
                <a:gd name="T74" fmla="*/ 302 w 504"/>
                <a:gd name="T75" fmla="*/ 191 h 475"/>
                <a:gd name="T76" fmla="*/ 310 w 504"/>
                <a:gd name="T77" fmla="*/ 183 h 475"/>
                <a:gd name="T78" fmla="*/ 318 w 504"/>
                <a:gd name="T79" fmla="*/ 175 h 475"/>
                <a:gd name="T80" fmla="*/ 326 w 504"/>
                <a:gd name="T81" fmla="*/ 168 h 475"/>
                <a:gd name="T82" fmla="*/ 334 w 504"/>
                <a:gd name="T83" fmla="*/ 160 h 475"/>
                <a:gd name="T84" fmla="*/ 342 w 504"/>
                <a:gd name="T85" fmla="*/ 153 h 475"/>
                <a:gd name="T86" fmla="*/ 350 w 504"/>
                <a:gd name="T87" fmla="*/ 145 h 475"/>
                <a:gd name="T88" fmla="*/ 358 w 504"/>
                <a:gd name="T89" fmla="*/ 138 h 475"/>
                <a:gd name="T90" fmla="*/ 366 w 504"/>
                <a:gd name="T91" fmla="*/ 130 h 475"/>
                <a:gd name="T92" fmla="*/ 374 w 504"/>
                <a:gd name="T93" fmla="*/ 123 h 475"/>
                <a:gd name="T94" fmla="*/ 382 w 504"/>
                <a:gd name="T95" fmla="*/ 115 h 475"/>
                <a:gd name="T96" fmla="*/ 390 w 504"/>
                <a:gd name="T97" fmla="*/ 108 h 475"/>
                <a:gd name="T98" fmla="*/ 398 w 504"/>
                <a:gd name="T99" fmla="*/ 100 h 475"/>
                <a:gd name="T100" fmla="*/ 406 w 504"/>
                <a:gd name="T101" fmla="*/ 92 h 475"/>
                <a:gd name="T102" fmla="*/ 414 w 504"/>
                <a:gd name="T103" fmla="*/ 85 h 475"/>
                <a:gd name="T104" fmla="*/ 422 w 504"/>
                <a:gd name="T105" fmla="*/ 77 h 475"/>
                <a:gd name="T106" fmla="*/ 430 w 504"/>
                <a:gd name="T107" fmla="*/ 70 h 475"/>
                <a:gd name="T108" fmla="*/ 438 w 504"/>
                <a:gd name="T109" fmla="*/ 62 h 475"/>
                <a:gd name="T110" fmla="*/ 446 w 504"/>
                <a:gd name="T111" fmla="*/ 55 h 475"/>
                <a:gd name="T112" fmla="*/ 454 w 504"/>
                <a:gd name="T113" fmla="*/ 47 h 475"/>
                <a:gd name="T114" fmla="*/ 462 w 504"/>
                <a:gd name="T115" fmla="*/ 40 h 475"/>
                <a:gd name="T116" fmla="*/ 470 w 504"/>
                <a:gd name="T117" fmla="*/ 32 h 475"/>
                <a:gd name="T118" fmla="*/ 478 w 504"/>
                <a:gd name="T119" fmla="*/ 25 h 475"/>
                <a:gd name="T120" fmla="*/ 486 w 504"/>
                <a:gd name="T121" fmla="*/ 17 h 475"/>
                <a:gd name="T122" fmla="*/ 494 w 504"/>
                <a:gd name="T123" fmla="*/ 9 h 475"/>
                <a:gd name="T124" fmla="*/ 502 w 504"/>
                <a:gd name="T125" fmla="*/ 2 h 475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504"/>
                <a:gd name="T190" fmla="*/ 0 h 475"/>
                <a:gd name="T191" fmla="*/ 504 w 504"/>
                <a:gd name="T192" fmla="*/ 475 h 475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504" h="475">
                  <a:moveTo>
                    <a:pt x="0" y="475"/>
                  </a:moveTo>
                  <a:lnTo>
                    <a:pt x="2" y="474"/>
                  </a:lnTo>
                  <a:lnTo>
                    <a:pt x="4" y="472"/>
                  </a:lnTo>
                  <a:lnTo>
                    <a:pt x="6" y="470"/>
                  </a:lnTo>
                  <a:lnTo>
                    <a:pt x="8" y="468"/>
                  </a:lnTo>
                  <a:lnTo>
                    <a:pt x="10" y="466"/>
                  </a:lnTo>
                  <a:lnTo>
                    <a:pt x="12" y="464"/>
                  </a:lnTo>
                  <a:lnTo>
                    <a:pt x="14" y="462"/>
                  </a:lnTo>
                  <a:lnTo>
                    <a:pt x="16" y="460"/>
                  </a:lnTo>
                  <a:lnTo>
                    <a:pt x="18" y="458"/>
                  </a:lnTo>
                  <a:lnTo>
                    <a:pt x="20" y="457"/>
                  </a:lnTo>
                  <a:lnTo>
                    <a:pt x="22" y="455"/>
                  </a:lnTo>
                  <a:lnTo>
                    <a:pt x="24" y="453"/>
                  </a:lnTo>
                  <a:lnTo>
                    <a:pt x="26" y="451"/>
                  </a:lnTo>
                  <a:lnTo>
                    <a:pt x="28" y="449"/>
                  </a:lnTo>
                  <a:lnTo>
                    <a:pt x="30" y="447"/>
                  </a:lnTo>
                  <a:lnTo>
                    <a:pt x="32" y="445"/>
                  </a:lnTo>
                  <a:lnTo>
                    <a:pt x="34" y="443"/>
                  </a:lnTo>
                  <a:lnTo>
                    <a:pt x="36" y="441"/>
                  </a:lnTo>
                  <a:lnTo>
                    <a:pt x="38" y="440"/>
                  </a:lnTo>
                  <a:lnTo>
                    <a:pt x="40" y="438"/>
                  </a:lnTo>
                  <a:lnTo>
                    <a:pt x="42" y="436"/>
                  </a:lnTo>
                  <a:lnTo>
                    <a:pt x="44" y="434"/>
                  </a:lnTo>
                  <a:lnTo>
                    <a:pt x="46" y="432"/>
                  </a:lnTo>
                  <a:lnTo>
                    <a:pt x="48" y="430"/>
                  </a:lnTo>
                  <a:lnTo>
                    <a:pt x="50" y="428"/>
                  </a:lnTo>
                  <a:lnTo>
                    <a:pt x="52" y="426"/>
                  </a:lnTo>
                  <a:lnTo>
                    <a:pt x="54" y="424"/>
                  </a:lnTo>
                  <a:lnTo>
                    <a:pt x="56" y="423"/>
                  </a:lnTo>
                  <a:lnTo>
                    <a:pt x="58" y="421"/>
                  </a:lnTo>
                  <a:lnTo>
                    <a:pt x="60" y="419"/>
                  </a:lnTo>
                  <a:lnTo>
                    <a:pt x="62" y="417"/>
                  </a:lnTo>
                  <a:lnTo>
                    <a:pt x="64" y="415"/>
                  </a:lnTo>
                  <a:lnTo>
                    <a:pt x="66" y="413"/>
                  </a:lnTo>
                  <a:lnTo>
                    <a:pt x="68" y="411"/>
                  </a:lnTo>
                  <a:lnTo>
                    <a:pt x="70" y="409"/>
                  </a:lnTo>
                  <a:lnTo>
                    <a:pt x="72" y="407"/>
                  </a:lnTo>
                  <a:lnTo>
                    <a:pt x="74" y="406"/>
                  </a:lnTo>
                  <a:lnTo>
                    <a:pt x="76" y="404"/>
                  </a:lnTo>
                  <a:lnTo>
                    <a:pt x="78" y="402"/>
                  </a:lnTo>
                  <a:lnTo>
                    <a:pt x="80" y="400"/>
                  </a:lnTo>
                  <a:lnTo>
                    <a:pt x="82" y="398"/>
                  </a:lnTo>
                  <a:lnTo>
                    <a:pt x="84" y="396"/>
                  </a:lnTo>
                  <a:lnTo>
                    <a:pt x="86" y="394"/>
                  </a:lnTo>
                  <a:lnTo>
                    <a:pt x="88" y="392"/>
                  </a:lnTo>
                  <a:lnTo>
                    <a:pt x="90" y="391"/>
                  </a:lnTo>
                  <a:lnTo>
                    <a:pt x="92" y="389"/>
                  </a:lnTo>
                  <a:lnTo>
                    <a:pt x="94" y="387"/>
                  </a:lnTo>
                  <a:lnTo>
                    <a:pt x="96" y="385"/>
                  </a:lnTo>
                  <a:lnTo>
                    <a:pt x="98" y="383"/>
                  </a:lnTo>
                  <a:lnTo>
                    <a:pt x="100" y="381"/>
                  </a:lnTo>
                  <a:lnTo>
                    <a:pt x="102" y="379"/>
                  </a:lnTo>
                  <a:lnTo>
                    <a:pt x="104" y="377"/>
                  </a:lnTo>
                  <a:lnTo>
                    <a:pt x="106" y="375"/>
                  </a:lnTo>
                  <a:lnTo>
                    <a:pt x="108" y="374"/>
                  </a:lnTo>
                  <a:lnTo>
                    <a:pt x="110" y="372"/>
                  </a:lnTo>
                  <a:lnTo>
                    <a:pt x="112" y="370"/>
                  </a:lnTo>
                  <a:lnTo>
                    <a:pt x="114" y="368"/>
                  </a:lnTo>
                  <a:lnTo>
                    <a:pt x="116" y="366"/>
                  </a:lnTo>
                  <a:lnTo>
                    <a:pt x="118" y="364"/>
                  </a:lnTo>
                  <a:lnTo>
                    <a:pt x="120" y="362"/>
                  </a:lnTo>
                  <a:lnTo>
                    <a:pt x="122" y="360"/>
                  </a:lnTo>
                  <a:lnTo>
                    <a:pt x="124" y="358"/>
                  </a:lnTo>
                  <a:lnTo>
                    <a:pt x="126" y="357"/>
                  </a:lnTo>
                  <a:lnTo>
                    <a:pt x="128" y="355"/>
                  </a:lnTo>
                  <a:lnTo>
                    <a:pt x="130" y="353"/>
                  </a:lnTo>
                  <a:lnTo>
                    <a:pt x="132" y="351"/>
                  </a:lnTo>
                  <a:lnTo>
                    <a:pt x="134" y="349"/>
                  </a:lnTo>
                  <a:lnTo>
                    <a:pt x="136" y="347"/>
                  </a:lnTo>
                  <a:lnTo>
                    <a:pt x="138" y="345"/>
                  </a:lnTo>
                  <a:lnTo>
                    <a:pt x="140" y="343"/>
                  </a:lnTo>
                  <a:lnTo>
                    <a:pt x="142" y="341"/>
                  </a:lnTo>
                  <a:lnTo>
                    <a:pt x="144" y="340"/>
                  </a:lnTo>
                  <a:lnTo>
                    <a:pt x="146" y="338"/>
                  </a:lnTo>
                  <a:lnTo>
                    <a:pt x="148" y="336"/>
                  </a:lnTo>
                  <a:lnTo>
                    <a:pt x="150" y="334"/>
                  </a:lnTo>
                  <a:lnTo>
                    <a:pt x="152" y="332"/>
                  </a:lnTo>
                  <a:lnTo>
                    <a:pt x="154" y="330"/>
                  </a:lnTo>
                  <a:lnTo>
                    <a:pt x="156" y="328"/>
                  </a:lnTo>
                  <a:lnTo>
                    <a:pt x="158" y="326"/>
                  </a:lnTo>
                  <a:lnTo>
                    <a:pt x="160" y="324"/>
                  </a:lnTo>
                  <a:lnTo>
                    <a:pt x="162" y="323"/>
                  </a:lnTo>
                  <a:lnTo>
                    <a:pt x="164" y="321"/>
                  </a:lnTo>
                  <a:lnTo>
                    <a:pt x="166" y="319"/>
                  </a:lnTo>
                  <a:lnTo>
                    <a:pt x="168" y="317"/>
                  </a:lnTo>
                  <a:lnTo>
                    <a:pt x="170" y="315"/>
                  </a:lnTo>
                  <a:lnTo>
                    <a:pt x="172" y="313"/>
                  </a:lnTo>
                  <a:lnTo>
                    <a:pt x="174" y="311"/>
                  </a:lnTo>
                  <a:lnTo>
                    <a:pt x="176" y="309"/>
                  </a:lnTo>
                  <a:lnTo>
                    <a:pt x="178" y="308"/>
                  </a:lnTo>
                  <a:lnTo>
                    <a:pt x="180" y="306"/>
                  </a:lnTo>
                  <a:lnTo>
                    <a:pt x="182" y="304"/>
                  </a:lnTo>
                  <a:lnTo>
                    <a:pt x="184" y="302"/>
                  </a:lnTo>
                  <a:lnTo>
                    <a:pt x="186" y="300"/>
                  </a:lnTo>
                  <a:lnTo>
                    <a:pt x="188" y="298"/>
                  </a:lnTo>
                  <a:lnTo>
                    <a:pt x="190" y="296"/>
                  </a:lnTo>
                  <a:lnTo>
                    <a:pt x="192" y="294"/>
                  </a:lnTo>
                  <a:lnTo>
                    <a:pt x="194" y="292"/>
                  </a:lnTo>
                  <a:lnTo>
                    <a:pt x="196" y="291"/>
                  </a:lnTo>
                  <a:lnTo>
                    <a:pt x="198" y="289"/>
                  </a:lnTo>
                  <a:lnTo>
                    <a:pt x="200" y="287"/>
                  </a:lnTo>
                  <a:lnTo>
                    <a:pt x="202" y="285"/>
                  </a:lnTo>
                  <a:lnTo>
                    <a:pt x="204" y="283"/>
                  </a:lnTo>
                  <a:lnTo>
                    <a:pt x="206" y="281"/>
                  </a:lnTo>
                  <a:lnTo>
                    <a:pt x="208" y="279"/>
                  </a:lnTo>
                  <a:lnTo>
                    <a:pt x="210" y="277"/>
                  </a:lnTo>
                  <a:lnTo>
                    <a:pt x="212" y="275"/>
                  </a:lnTo>
                  <a:lnTo>
                    <a:pt x="214" y="274"/>
                  </a:lnTo>
                  <a:lnTo>
                    <a:pt x="216" y="272"/>
                  </a:lnTo>
                  <a:lnTo>
                    <a:pt x="218" y="270"/>
                  </a:lnTo>
                  <a:lnTo>
                    <a:pt x="220" y="268"/>
                  </a:lnTo>
                  <a:lnTo>
                    <a:pt x="222" y="266"/>
                  </a:lnTo>
                  <a:lnTo>
                    <a:pt x="224" y="264"/>
                  </a:lnTo>
                  <a:lnTo>
                    <a:pt x="226" y="262"/>
                  </a:lnTo>
                  <a:lnTo>
                    <a:pt x="228" y="260"/>
                  </a:lnTo>
                  <a:lnTo>
                    <a:pt x="230" y="258"/>
                  </a:lnTo>
                  <a:lnTo>
                    <a:pt x="232" y="257"/>
                  </a:lnTo>
                  <a:lnTo>
                    <a:pt x="234" y="255"/>
                  </a:lnTo>
                  <a:lnTo>
                    <a:pt x="236" y="253"/>
                  </a:lnTo>
                  <a:lnTo>
                    <a:pt x="238" y="251"/>
                  </a:lnTo>
                  <a:lnTo>
                    <a:pt x="240" y="249"/>
                  </a:lnTo>
                  <a:lnTo>
                    <a:pt x="242" y="247"/>
                  </a:lnTo>
                  <a:lnTo>
                    <a:pt x="244" y="245"/>
                  </a:lnTo>
                  <a:lnTo>
                    <a:pt x="246" y="243"/>
                  </a:lnTo>
                  <a:lnTo>
                    <a:pt x="248" y="242"/>
                  </a:lnTo>
                  <a:lnTo>
                    <a:pt x="250" y="240"/>
                  </a:lnTo>
                  <a:lnTo>
                    <a:pt x="252" y="238"/>
                  </a:lnTo>
                  <a:lnTo>
                    <a:pt x="254" y="236"/>
                  </a:lnTo>
                  <a:lnTo>
                    <a:pt x="256" y="234"/>
                  </a:lnTo>
                  <a:lnTo>
                    <a:pt x="258" y="232"/>
                  </a:lnTo>
                  <a:lnTo>
                    <a:pt x="260" y="230"/>
                  </a:lnTo>
                  <a:lnTo>
                    <a:pt x="262" y="228"/>
                  </a:lnTo>
                  <a:lnTo>
                    <a:pt x="264" y="226"/>
                  </a:lnTo>
                  <a:lnTo>
                    <a:pt x="266" y="225"/>
                  </a:lnTo>
                  <a:lnTo>
                    <a:pt x="268" y="223"/>
                  </a:lnTo>
                  <a:lnTo>
                    <a:pt x="270" y="221"/>
                  </a:lnTo>
                  <a:lnTo>
                    <a:pt x="272" y="219"/>
                  </a:lnTo>
                  <a:lnTo>
                    <a:pt x="274" y="217"/>
                  </a:lnTo>
                  <a:lnTo>
                    <a:pt x="276" y="215"/>
                  </a:lnTo>
                  <a:lnTo>
                    <a:pt x="278" y="213"/>
                  </a:lnTo>
                  <a:lnTo>
                    <a:pt x="280" y="211"/>
                  </a:lnTo>
                  <a:lnTo>
                    <a:pt x="282" y="209"/>
                  </a:lnTo>
                  <a:lnTo>
                    <a:pt x="284" y="208"/>
                  </a:lnTo>
                  <a:lnTo>
                    <a:pt x="286" y="206"/>
                  </a:lnTo>
                  <a:lnTo>
                    <a:pt x="288" y="204"/>
                  </a:lnTo>
                  <a:lnTo>
                    <a:pt x="290" y="202"/>
                  </a:lnTo>
                  <a:lnTo>
                    <a:pt x="292" y="200"/>
                  </a:lnTo>
                  <a:lnTo>
                    <a:pt x="294" y="198"/>
                  </a:lnTo>
                  <a:lnTo>
                    <a:pt x="296" y="196"/>
                  </a:lnTo>
                  <a:lnTo>
                    <a:pt x="298" y="194"/>
                  </a:lnTo>
                  <a:lnTo>
                    <a:pt x="300" y="192"/>
                  </a:lnTo>
                  <a:lnTo>
                    <a:pt x="302" y="191"/>
                  </a:lnTo>
                  <a:lnTo>
                    <a:pt x="304" y="189"/>
                  </a:lnTo>
                  <a:lnTo>
                    <a:pt x="306" y="187"/>
                  </a:lnTo>
                  <a:lnTo>
                    <a:pt x="308" y="185"/>
                  </a:lnTo>
                  <a:lnTo>
                    <a:pt x="310" y="183"/>
                  </a:lnTo>
                  <a:lnTo>
                    <a:pt x="312" y="181"/>
                  </a:lnTo>
                  <a:lnTo>
                    <a:pt x="314" y="179"/>
                  </a:lnTo>
                  <a:lnTo>
                    <a:pt x="316" y="177"/>
                  </a:lnTo>
                  <a:lnTo>
                    <a:pt x="318" y="175"/>
                  </a:lnTo>
                  <a:lnTo>
                    <a:pt x="320" y="174"/>
                  </a:lnTo>
                  <a:lnTo>
                    <a:pt x="322" y="172"/>
                  </a:lnTo>
                  <a:lnTo>
                    <a:pt x="324" y="170"/>
                  </a:lnTo>
                  <a:lnTo>
                    <a:pt x="326" y="168"/>
                  </a:lnTo>
                  <a:lnTo>
                    <a:pt x="328" y="166"/>
                  </a:lnTo>
                  <a:lnTo>
                    <a:pt x="330" y="164"/>
                  </a:lnTo>
                  <a:lnTo>
                    <a:pt x="332" y="162"/>
                  </a:lnTo>
                  <a:lnTo>
                    <a:pt x="334" y="160"/>
                  </a:lnTo>
                  <a:lnTo>
                    <a:pt x="336" y="159"/>
                  </a:lnTo>
                  <a:lnTo>
                    <a:pt x="338" y="157"/>
                  </a:lnTo>
                  <a:lnTo>
                    <a:pt x="340" y="155"/>
                  </a:lnTo>
                  <a:lnTo>
                    <a:pt x="342" y="153"/>
                  </a:lnTo>
                  <a:lnTo>
                    <a:pt x="344" y="151"/>
                  </a:lnTo>
                  <a:lnTo>
                    <a:pt x="346" y="149"/>
                  </a:lnTo>
                  <a:lnTo>
                    <a:pt x="348" y="147"/>
                  </a:lnTo>
                  <a:lnTo>
                    <a:pt x="350" y="145"/>
                  </a:lnTo>
                  <a:lnTo>
                    <a:pt x="352" y="143"/>
                  </a:lnTo>
                  <a:lnTo>
                    <a:pt x="354" y="142"/>
                  </a:lnTo>
                  <a:lnTo>
                    <a:pt x="356" y="140"/>
                  </a:lnTo>
                  <a:lnTo>
                    <a:pt x="358" y="138"/>
                  </a:lnTo>
                  <a:lnTo>
                    <a:pt x="360" y="136"/>
                  </a:lnTo>
                  <a:lnTo>
                    <a:pt x="362" y="134"/>
                  </a:lnTo>
                  <a:lnTo>
                    <a:pt x="364" y="132"/>
                  </a:lnTo>
                  <a:lnTo>
                    <a:pt x="366" y="130"/>
                  </a:lnTo>
                  <a:lnTo>
                    <a:pt x="368" y="128"/>
                  </a:lnTo>
                  <a:lnTo>
                    <a:pt x="370" y="126"/>
                  </a:lnTo>
                  <a:lnTo>
                    <a:pt x="372" y="125"/>
                  </a:lnTo>
                  <a:lnTo>
                    <a:pt x="374" y="123"/>
                  </a:lnTo>
                  <a:lnTo>
                    <a:pt x="376" y="121"/>
                  </a:lnTo>
                  <a:lnTo>
                    <a:pt x="378" y="119"/>
                  </a:lnTo>
                  <a:lnTo>
                    <a:pt x="380" y="117"/>
                  </a:lnTo>
                  <a:lnTo>
                    <a:pt x="382" y="115"/>
                  </a:lnTo>
                  <a:lnTo>
                    <a:pt x="384" y="113"/>
                  </a:lnTo>
                  <a:lnTo>
                    <a:pt x="386" y="111"/>
                  </a:lnTo>
                  <a:lnTo>
                    <a:pt x="388" y="109"/>
                  </a:lnTo>
                  <a:lnTo>
                    <a:pt x="390" y="108"/>
                  </a:lnTo>
                  <a:lnTo>
                    <a:pt x="392" y="106"/>
                  </a:lnTo>
                  <a:lnTo>
                    <a:pt x="394" y="104"/>
                  </a:lnTo>
                  <a:lnTo>
                    <a:pt x="396" y="102"/>
                  </a:lnTo>
                  <a:lnTo>
                    <a:pt x="398" y="100"/>
                  </a:lnTo>
                  <a:lnTo>
                    <a:pt x="400" y="98"/>
                  </a:lnTo>
                  <a:lnTo>
                    <a:pt x="402" y="96"/>
                  </a:lnTo>
                  <a:lnTo>
                    <a:pt x="404" y="94"/>
                  </a:lnTo>
                  <a:lnTo>
                    <a:pt x="406" y="92"/>
                  </a:lnTo>
                  <a:lnTo>
                    <a:pt x="408" y="91"/>
                  </a:lnTo>
                  <a:lnTo>
                    <a:pt x="410" y="89"/>
                  </a:lnTo>
                  <a:lnTo>
                    <a:pt x="412" y="87"/>
                  </a:lnTo>
                  <a:lnTo>
                    <a:pt x="414" y="85"/>
                  </a:lnTo>
                  <a:lnTo>
                    <a:pt x="416" y="83"/>
                  </a:lnTo>
                  <a:lnTo>
                    <a:pt x="418" y="81"/>
                  </a:lnTo>
                  <a:lnTo>
                    <a:pt x="420" y="79"/>
                  </a:lnTo>
                  <a:lnTo>
                    <a:pt x="422" y="77"/>
                  </a:lnTo>
                  <a:lnTo>
                    <a:pt x="424" y="76"/>
                  </a:lnTo>
                  <a:lnTo>
                    <a:pt x="426" y="74"/>
                  </a:lnTo>
                  <a:lnTo>
                    <a:pt x="428" y="72"/>
                  </a:lnTo>
                  <a:lnTo>
                    <a:pt x="430" y="70"/>
                  </a:lnTo>
                  <a:lnTo>
                    <a:pt x="432" y="68"/>
                  </a:lnTo>
                  <a:lnTo>
                    <a:pt x="434" y="66"/>
                  </a:lnTo>
                  <a:lnTo>
                    <a:pt x="436" y="64"/>
                  </a:lnTo>
                  <a:lnTo>
                    <a:pt x="438" y="62"/>
                  </a:lnTo>
                  <a:lnTo>
                    <a:pt x="440" y="60"/>
                  </a:lnTo>
                  <a:lnTo>
                    <a:pt x="442" y="59"/>
                  </a:lnTo>
                  <a:lnTo>
                    <a:pt x="444" y="57"/>
                  </a:lnTo>
                  <a:lnTo>
                    <a:pt x="446" y="55"/>
                  </a:lnTo>
                  <a:lnTo>
                    <a:pt x="448" y="53"/>
                  </a:lnTo>
                  <a:lnTo>
                    <a:pt x="450" y="51"/>
                  </a:lnTo>
                  <a:lnTo>
                    <a:pt x="452" y="49"/>
                  </a:lnTo>
                  <a:lnTo>
                    <a:pt x="454" y="47"/>
                  </a:lnTo>
                  <a:lnTo>
                    <a:pt x="456" y="45"/>
                  </a:lnTo>
                  <a:lnTo>
                    <a:pt x="458" y="43"/>
                  </a:lnTo>
                  <a:lnTo>
                    <a:pt x="460" y="42"/>
                  </a:lnTo>
                  <a:lnTo>
                    <a:pt x="462" y="40"/>
                  </a:lnTo>
                  <a:lnTo>
                    <a:pt x="464" y="38"/>
                  </a:lnTo>
                  <a:lnTo>
                    <a:pt x="466" y="36"/>
                  </a:lnTo>
                  <a:lnTo>
                    <a:pt x="468" y="34"/>
                  </a:lnTo>
                  <a:lnTo>
                    <a:pt x="470" y="32"/>
                  </a:lnTo>
                  <a:lnTo>
                    <a:pt x="472" y="30"/>
                  </a:lnTo>
                  <a:lnTo>
                    <a:pt x="474" y="28"/>
                  </a:lnTo>
                  <a:lnTo>
                    <a:pt x="476" y="26"/>
                  </a:lnTo>
                  <a:lnTo>
                    <a:pt x="478" y="25"/>
                  </a:lnTo>
                  <a:lnTo>
                    <a:pt x="480" y="23"/>
                  </a:lnTo>
                  <a:lnTo>
                    <a:pt x="482" y="21"/>
                  </a:lnTo>
                  <a:lnTo>
                    <a:pt x="484" y="19"/>
                  </a:lnTo>
                  <a:lnTo>
                    <a:pt x="486" y="17"/>
                  </a:lnTo>
                  <a:lnTo>
                    <a:pt x="488" y="15"/>
                  </a:lnTo>
                  <a:lnTo>
                    <a:pt x="490" y="13"/>
                  </a:lnTo>
                  <a:lnTo>
                    <a:pt x="492" y="11"/>
                  </a:lnTo>
                  <a:lnTo>
                    <a:pt x="494" y="9"/>
                  </a:lnTo>
                  <a:lnTo>
                    <a:pt x="496" y="8"/>
                  </a:lnTo>
                  <a:lnTo>
                    <a:pt x="498" y="6"/>
                  </a:lnTo>
                  <a:lnTo>
                    <a:pt x="500" y="4"/>
                  </a:lnTo>
                  <a:lnTo>
                    <a:pt x="502" y="2"/>
                  </a:lnTo>
                  <a:lnTo>
                    <a:pt x="50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>
                <a:latin typeface="Perpetua" pitchFamily="18" charset="0"/>
              </a:endParaRPr>
            </a:p>
          </p:txBody>
        </p:sp>
        <p:sp>
          <p:nvSpPr>
            <p:cNvPr id="1175" name="Freeform 118"/>
            <p:cNvSpPr>
              <a:spLocks/>
            </p:cNvSpPr>
            <p:nvPr/>
          </p:nvSpPr>
          <p:spPr bwMode="auto">
            <a:xfrm>
              <a:off x="2127" y="3318"/>
              <a:ext cx="54" cy="63"/>
            </a:xfrm>
            <a:custGeom>
              <a:avLst/>
              <a:gdLst>
                <a:gd name="T0" fmla="*/ 16 w 16"/>
                <a:gd name="T1" fmla="*/ 0 h 14"/>
                <a:gd name="T2" fmla="*/ 14 w 16"/>
                <a:gd name="T3" fmla="*/ 2 h 14"/>
                <a:gd name="T4" fmla="*/ 12 w 16"/>
                <a:gd name="T5" fmla="*/ 4 h 14"/>
                <a:gd name="T6" fmla="*/ 10 w 16"/>
                <a:gd name="T7" fmla="*/ 6 h 14"/>
                <a:gd name="T8" fmla="*/ 8 w 16"/>
                <a:gd name="T9" fmla="*/ 7 h 14"/>
                <a:gd name="T10" fmla="*/ 6 w 16"/>
                <a:gd name="T11" fmla="*/ 9 h 14"/>
                <a:gd name="T12" fmla="*/ 4 w 16"/>
                <a:gd name="T13" fmla="*/ 11 h 14"/>
                <a:gd name="T14" fmla="*/ 2 w 16"/>
                <a:gd name="T15" fmla="*/ 13 h 14"/>
                <a:gd name="T16" fmla="*/ 0 w 16"/>
                <a:gd name="T17" fmla="*/ 14 h 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6"/>
                <a:gd name="T28" fmla="*/ 0 h 14"/>
                <a:gd name="T29" fmla="*/ 16 w 16"/>
                <a:gd name="T30" fmla="*/ 14 h 1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6" h="14">
                  <a:moveTo>
                    <a:pt x="16" y="0"/>
                  </a:moveTo>
                  <a:lnTo>
                    <a:pt x="14" y="2"/>
                  </a:lnTo>
                  <a:lnTo>
                    <a:pt x="12" y="4"/>
                  </a:lnTo>
                  <a:lnTo>
                    <a:pt x="10" y="6"/>
                  </a:lnTo>
                  <a:lnTo>
                    <a:pt x="8" y="7"/>
                  </a:lnTo>
                  <a:lnTo>
                    <a:pt x="6" y="9"/>
                  </a:lnTo>
                  <a:lnTo>
                    <a:pt x="4" y="11"/>
                  </a:lnTo>
                  <a:lnTo>
                    <a:pt x="2" y="13"/>
                  </a:lnTo>
                  <a:lnTo>
                    <a:pt x="0" y="14"/>
                  </a:lnTo>
                </a:path>
              </a:pathLst>
            </a:cu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>
                <a:latin typeface="Perpetua" pitchFamily="18" charset="0"/>
              </a:endParaRPr>
            </a:p>
          </p:txBody>
        </p:sp>
        <p:sp>
          <p:nvSpPr>
            <p:cNvPr id="1176" name="Freeform 119"/>
            <p:cNvSpPr>
              <a:spLocks/>
            </p:cNvSpPr>
            <p:nvPr/>
          </p:nvSpPr>
          <p:spPr bwMode="auto">
            <a:xfrm>
              <a:off x="2181" y="1435"/>
              <a:ext cx="1506" cy="1883"/>
            </a:xfrm>
            <a:custGeom>
              <a:avLst/>
              <a:gdLst>
                <a:gd name="T0" fmla="*/ 6 w 445"/>
                <a:gd name="T1" fmla="*/ 414 h 420"/>
                <a:gd name="T2" fmla="*/ 14 w 445"/>
                <a:gd name="T3" fmla="*/ 407 h 420"/>
                <a:gd name="T4" fmla="*/ 22 w 445"/>
                <a:gd name="T5" fmla="*/ 399 h 420"/>
                <a:gd name="T6" fmla="*/ 30 w 445"/>
                <a:gd name="T7" fmla="*/ 392 h 420"/>
                <a:gd name="T8" fmla="*/ 38 w 445"/>
                <a:gd name="T9" fmla="*/ 384 h 420"/>
                <a:gd name="T10" fmla="*/ 46 w 445"/>
                <a:gd name="T11" fmla="*/ 376 h 420"/>
                <a:gd name="T12" fmla="*/ 54 w 445"/>
                <a:gd name="T13" fmla="*/ 369 h 420"/>
                <a:gd name="T14" fmla="*/ 62 w 445"/>
                <a:gd name="T15" fmla="*/ 361 h 420"/>
                <a:gd name="T16" fmla="*/ 70 w 445"/>
                <a:gd name="T17" fmla="*/ 354 h 420"/>
                <a:gd name="T18" fmla="*/ 78 w 445"/>
                <a:gd name="T19" fmla="*/ 346 h 420"/>
                <a:gd name="T20" fmla="*/ 86 w 445"/>
                <a:gd name="T21" fmla="*/ 339 h 420"/>
                <a:gd name="T22" fmla="*/ 94 w 445"/>
                <a:gd name="T23" fmla="*/ 331 h 420"/>
                <a:gd name="T24" fmla="*/ 102 w 445"/>
                <a:gd name="T25" fmla="*/ 324 h 420"/>
                <a:gd name="T26" fmla="*/ 110 w 445"/>
                <a:gd name="T27" fmla="*/ 316 h 420"/>
                <a:gd name="T28" fmla="*/ 118 w 445"/>
                <a:gd name="T29" fmla="*/ 309 h 420"/>
                <a:gd name="T30" fmla="*/ 126 w 445"/>
                <a:gd name="T31" fmla="*/ 301 h 420"/>
                <a:gd name="T32" fmla="*/ 134 w 445"/>
                <a:gd name="T33" fmla="*/ 293 h 420"/>
                <a:gd name="T34" fmla="*/ 142 w 445"/>
                <a:gd name="T35" fmla="*/ 286 h 420"/>
                <a:gd name="T36" fmla="*/ 150 w 445"/>
                <a:gd name="T37" fmla="*/ 278 h 420"/>
                <a:gd name="T38" fmla="*/ 158 w 445"/>
                <a:gd name="T39" fmla="*/ 271 h 420"/>
                <a:gd name="T40" fmla="*/ 166 w 445"/>
                <a:gd name="T41" fmla="*/ 263 h 420"/>
                <a:gd name="T42" fmla="*/ 174 w 445"/>
                <a:gd name="T43" fmla="*/ 256 h 420"/>
                <a:gd name="T44" fmla="*/ 182 w 445"/>
                <a:gd name="T45" fmla="*/ 248 h 420"/>
                <a:gd name="T46" fmla="*/ 190 w 445"/>
                <a:gd name="T47" fmla="*/ 241 h 420"/>
                <a:gd name="T48" fmla="*/ 198 w 445"/>
                <a:gd name="T49" fmla="*/ 233 h 420"/>
                <a:gd name="T50" fmla="*/ 206 w 445"/>
                <a:gd name="T51" fmla="*/ 226 h 420"/>
                <a:gd name="T52" fmla="*/ 214 w 445"/>
                <a:gd name="T53" fmla="*/ 218 h 420"/>
                <a:gd name="T54" fmla="*/ 222 w 445"/>
                <a:gd name="T55" fmla="*/ 210 h 420"/>
                <a:gd name="T56" fmla="*/ 230 w 445"/>
                <a:gd name="T57" fmla="*/ 203 h 420"/>
                <a:gd name="T58" fmla="*/ 238 w 445"/>
                <a:gd name="T59" fmla="*/ 195 h 420"/>
                <a:gd name="T60" fmla="*/ 246 w 445"/>
                <a:gd name="T61" fmla="*/ 188 h 420"/>
                <a:gd name="T62" fmla="*/ 254 w 445"/>
                <a:gd name="T63" fmla="*/ 180 h 420"/>
                <a:gd name="T64" fmla="*/ 262 w 445"/>
                <a:gd name="T65" fmla="*/ 173 h 420"/>
                <a:gd name="T66" fmla="*/ 270 w 445"/>
                <a:gd name="T67" fmla="*/ 165 h 420"/>
                <a:gd name="T68" fmla="*/ 278 w 445"/>
                <a:gd name="T69" fmla="*/ 158 h 420"/>
                <a:gd name="T70" fmla="*/ 286 w 445"/>
                <a:gd name="T71" fmla="*/ 150 h 420"/>
                <a:gd name="T72" fmla="*/ 294 w 445"/>
                <a:gd name="T73" fmla="*/ 143 h 420"/>
                <a:gd name="T74" fmla="*/ 302 w 445"/>
                <a:gd name="T75" fmla="*/ 135 h 420"/>
                <a:gd name="T76" fmla="*/ 310 w 445"/>
                <a:gd name="T77" fmla="*/ 127 h 420"/>
                <a:gd name="T78" fmla="*/ 318 w 445"/>
                <a:gd name="T79" fmla="*/ 120 h 420"/>
                <a:gd name="T80" fmla="*/ 326 w 445"/>
                <a:gd name="T81" fmla="*/ 112 h 420"/>
                <a:gd name="T82" fmla="*/ 334 w 445"/>
                <a:gd name="T83" fmla="*/ 105 h 420"/>
                <a:gd name="T84" fmla="*/ 342 w 445"/>
                <a:gd name="T85" fmla="*/ 97 h 420"/>
                <a:gd name="T86" fmla="*/ 350 w 445"/>
                <a:gd name="T87" fmla="*/ 90 h 420"/>
                <a:gd name="T88" fmla="*/ 358 w 445"/>
                <a:gd name="T89" fmla="*/ 82 h 420"/>
                <a:gd name="T90" fmla="*/ 366 w 445"/>
                <a:gd name="T91" fmla="*/ 75 h 420"/>
                <a:gd name="T92" fmla="*/ 374 w 445"/>
                <a:gd name="T93" fmla="*/ 67 h 420"/>
                <a:gd name="T94" fmla="*/ 382 w 445"/>
                <a:gd name="T95" fmla="*/ 60 h 420"/>
                <a:gd name="T96" fmla="*/ 390 w 445"/>
                <a:gd name="T97" fmla="*/ 52 h 420"/>
                <a:gd name="T98" fmla="*/ 398 w 445"/>
                <a:gd name="T99" fmla="*/ 44 h 420"/>
                <a:gd name="T100" fmla="*/ 406 w 445"/>
                <a:gd name="T101" fmla="*/ 37 h 420"/>
                <a:gd name="T102" fmla="*/ 414 w 445"/>
                <a:gd name="T103" fmla="*/ 29 h 420"/>
                <a:gd name="T104" fmla="*/ 422 w 445"/>
                <a:gd name="T105" fmla="*/ 22 h 420"/>
                <a:gd name="T106" fmla="*/ 430 w 445"/>
                <a:gd name="T107" fmla="*/ 14 h 420"/>
                <a:gd name="T108" fmla="*/ 438 w 445"/>
                <a:gd name="T109" fmla="*/ 7 h 420"/>
                <a:gd name="T110" fmla="*/ 445 w 445"/>
                <a:gd name="T111" fmla="*/ 0 h 42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445"/>
                <a:gd name="T169" fmla="*/ 0 h 420"/>
                <a:gd name="T170" fmla="*/ 445 w 445"/>
                <a:gd name="T171" fmla="*/ 420 h 42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445" h="420">
                  <a:moveTo>
                    <a:pt x="0" y="420"/>
                  </a:moveTo>
                  <a:lnTo>
                    <a:pt x="2" y="418"/>
                  </a:lnTo>
                  <a:lnTo>
                    <a:pt x="4" y="416"/>
                  </a:lnTo>
                  <a:lnTo>
                    <a:pt x="6" y="414"/>
                  </a:lnTo>
                  <a:lnTo>
                    <a:pt x="8" y="412"/>
                  </a:lnTo>
                  <a:lnTo>
                    <a:pt x="10" y="410"/>
                  </a:lnTo>
                  <a:lnTo>
                    <a:pt x="12" y="409"/>
                  </a:lnTo>
                  <a:lnTo>
                    <a:pt x="14" y="407"/>
                  </a:lnTo>
                  <a:lnTo>
                    <a:pt x="16" y="405"/>
                  </a:lnTo>
                  <a:lnTo>
                    <a:pt x="18" y="403"/>
                  </a:lnTo>
                  <a:lnTo>
                    <a:pt x="20" y="401"/>
                  </a:lnTo>
                  <a:lnTo>
                    <a:pt x="22" y="399"/>
                  </a:lnTo>
                  <a:lnTo>
                    <a:pt x="24" y="397"/>
                  </a:lnTo>
                  <a:lnTo>
                    <a:pt x="26" y="395"/>
                  </a:lnTo>
                  <a:lnTo>
                    <a:pt x="28" y="393"/>
                  </a:lnTo>
                  <a:lnTo>
                    <a:pt x="30" y="392"/>
                  </a:lnTo>
                  <a:lnTo>
                    <a:pt x="32" y="390"/>
                  </a:lnTo>
                  <a:lnTo>
                    <a:pt x="34" y="388"/>
                  </a:lnTo>
                  <a:lnTo>
                    <a:pt x="36" y="386"/>
                  </a:lnTo>
                  <a:lnTo>
                    <a:pt x="38" y="384"/>
                  </a:lnTo>
                  <a:lnTo>
                    <a:pt x="40" y="382"/>
                  </a:lnTo>
                  <a:lnTo>
                    <a:pt x="42" y="380"/>
                  </a:lnTo>
                  <a:lnTo>
                    <a:pt x="44" y="378"/>
                  </a:lnTo>
                  <a:lnTo>
                    <a:pt x="46" y="376"/>
                  </a:lnTo>
                  <a:lnTo>
                    <a:pt x="48" y="375"/>
                  </a:lnTo>
                  <a:lnTo>
                    <a:pt x="50" y="373"/>
                  </a:lnTo>
                  <a:lnTo>
                    <a:pt x="52" y="371"/>
                  </a:lnTo>
                  <a:lnTo>
                    <a:pt x="54" y="369"/>
                  </a:lnTo>
                  <a:lnTo>
                    <a:pt x="56" y="367"/>
                  </a:lnTo>
                  <a:lnTo>
                    <a:pt x="58" y="365"/>
                  </a:lnTo>
                  <a:lnTo>
                    <a:pt x="60" y="363"/>
                  </a:lnTo>
                  <a:lnTo>
                    <a:pt x="62" y="361"/>
                  </a:lnTo>
                  <a:lnTo>
                    <a:pt x="64" y="359"/>
                  </a:lnTo>
                  <a:lnTo>
                    <a:pt x="66" y="358"/>
                  </a:lnTo>
                  <a:lnTo>
                    <a:pt x="68" y="356"/>
                  </a:lnTo>
                  <a:lnTo>
                    <a:pt x="70" y="354"/>
                  </a:lnTo>
                  <a:lnTo>
                    <a:pt x="72" y="352"/>
                  </a:lnTo>
                  <a:lnTo>
                    <a:pt x="74" y="350"/>
                  </a:lnTo>
                  <a:lnTo>
                    <a:pt x="76" y="348"/>
                  </a:lnTo>
                  <a:lnTo>
                    <a:pt x="78" y="346"/>
                  </a:lnTo>
                  <a:lnTo>
                    <a:pt x="80" y="344"/>
                  </a:lnTo>
                  <a:lnTo>
                    <a:pt x="82" y="343"/>
                  </a:lnTo>
                  <a:lnTo>
                    <a:pt x="84" y="341"/>
                  </a:lnTo>
                  <a:lnTo>
                    <a:pt x="86" y="339"/>
                  </a:lnTo>
                  <a:lnTo>
                    <a:pt x="88" y="337"/>
                  </a:lnTo>
                  <a:lnTo>
                    <a:pt x="90" y="335"/>
                  </a:lnTo>
                  <a:lnTo>
                    <a:pt x="92" y="333"/>
                  </a:lnTo>
                  <a:lnTo>
                    <a:pt x="94" y="331"/>
                  </a:lnTo>
                  <a:lnTo>
                    <a:pt x="96" y="329"/>
                  </a:lnTo>
                  <a:lnTo>
                    <a:pt x="98" y="327"/>
                  </a:lnTo>
                  <a:lnTo>
                    <a:pt x="100" y="326"/>
                  </a:lnTo>
                  <a:lnTo>
                    <a:pt x="102" y="324"/>
                  </a:lnTo>
                  <a:lnTo>
                    <a:pt x="104" y="322"/>
                  </a:lnTo>
                  <a:lnTo>
                    <a:pt x="106" y="320"/>
                  </a:lnTo>
                  <a:lnTo>
                    <a:pt x="108" y="318"/>
                  </a:lnTo>
                  <a:lnTo>
                    <a:pt x="110" y="316"/>
                  </a:lnTo>
                  <a:lnTo>
                    <a:pt x="112" y="314"/>
                  </a:lnTo>
                  <a:lnTo>
                    <a:pt x="114" y="312"/>
                  </a:lnTo>
                  <a:lnTo>
                    <a:pt x="116" y="310"/>
                  </a:lnTo>
                  <a:lnTo>
                    <a:pt x="118" y="309"/>
                  </a:lnTo>
                  <a:lnTo>
                    <a:pt x="120" y="307"/>
                  </a:lnTo>
                  <a:lnTo>
                    <a:pt x="122" y="305"/>
                  </a:lnTo>
                  <a:lnTo>
                    <a:pt x="124" y="303"/>
                  </a:lnTo>
                  <a:lnTo>
                    <a:pt x="126" y="301"/>
                  </a:lnTo>
                  <a:lnTo>
                    <a:pt x="128" y="299"/>
                  </a:lnTo>
                  <a:lnTo>
                    <a:pt x="130" y="297"/>
                  </a:lnTo>
                  <a:lnTo>
                    <a:pt x="132" y="295"/>
                  </a:lnTo>
                  <a:lnTo>
                    <a:pt x="134" y="293"/>
                  </a:lnTo>
                  <a:lnTo>
                    <a:pt x="136" y="292"/>
                  </a:lnTo>
                  <a:lnTo>
                    <a:pt x="138" y="290"/>
                  </a:lnTo>
                  <a:lnTo>
                    <a:pt x="140" y="288"/>
                  </a:lnTo>
                  <a:lnTo>
                    <a:pt x="142" y="286"/>
                  </a:lnTo>
                  <a:lnTo>
                    <a:pt x="144" y="284"/>
                  </a:lnTo>
                  <a:lnTo>
                    <a:pt x="146" y="282"/>
                  </a:lnTo>
                  <a:lnTo>
                    <a:pt x="148" y="280"/>
                  </a:lnTo>
                  <a:lnTo>
                    <a:pt x="150" y="278"/>
                  </a:lnTo>
                  <a:lnTo>
                    <a:pt x="152" y="276"/>
                  </a:lnTo>
                  <a:lnTo>
                    <a:pt x="154" y="275"/>
                  </a:lnTo>
                  <a:lnTo>
                    <a:pt x="156" y="273"/>
                  </a:lnTo>
                  <a:lnTo>
                    <a:pt x="158" y="271"/>
                  </a:lnTo>
                  <a:lnTo>
                    <a:pt x="160" y="269"/>
                  </a:lnTo>
                  <a:lnTo>
                    <a:pt x="162" y="267"/>
                  </a:lnTo>
                  <a:lnTo>
                    <a:pt x="164" y="265"/>
                  </a:lnTo>
                  <a:lnTo>
                    <a:pt x="166" y="263"/>
                  </a:lnTo>
                  <a:lnTo>
                    <a:pt x="168" y="261"/>
                  </a:lnTo>
                  <a:lnTo>
                    <a:pt x="170" y="260"/>
                  </a:lnTo>
                  <a:lnTo>
                    <a:pt x="172" y="258"/>
                  </a:lnTo>
                  <a:lnTo>
                    <a:pt x="174" y="256"/>
                  </a:lnTo>
                  <a:lnTo>
                    <a:pt x="176" y="254"/>
                  </a:lnTo>
                  <a:lnTo>
                    <a:pt x="178" y="252"/>
                  </a:lnTo>
                  <a:lnTo>
                    <a:pt x="180" y="250"/>
                  </a:lnTo>
                  <a:lnTo>
                    <a:pt x="182" y="248"/>
                  </a:lnTo>
                  <a:lnTo>
                    <a:pt x="184" y="246"/>
                  </a:lnTo>
                  <a:lnTo>
                    <a:pt x="186" y="244"/>
                  </a:lnTo>
                  <a:lnTo>
                    <a:pt x="188" y="243"/>
                  </a:lnTo>
                  <a:lnTo>
                    <a:pt x="190" y="241"/>
                  </a:lnTo>
                  <a:lnTo>
                    <a:pt x="192" y="239"/>
                  </a:lnTo>
                  <a:lnTo>
                    <a:pt x="194" y="237"/>
                  </a:lnTo>
                  <a:lnTo>
                    <a:pt x="196" y="235"/>
                  </a:lnTo>
                  <a:lnTo>
                    <a:pt x="198" y="233"/>
                  </a:lnTo>
                  <a:lnTo>
                    <a:pt x="200" y="231"/>
                  </a:lnTo>
                  <a:lnTo>
                    <a:pt x="202" y="229"/>
                  </a:lnTo>
                  <a:lnTo>
                    <a:pt x="204" y="227"/>
                  </a:lnTo>
                  <a:lnTo>
                    <a:pt x="206" y="226"/>
                  </a:lnTo>
                  <a:lnTo>
                    <a:pt x="208" y="224"/>
                  </a:lnTo>
                  <a:lnTo>
                    <a:pt x="210" y="222"/>
                  </a:lnTo>
                  <a:lnTo>
                    <a:pt x="212" y="220"/>
                  </a:lnTo>
                  <a:lnTo>
                    <a:pt x="214" y="218"/>
                  </a:lnTo>
                  <a:lnTo>
                    <a:pt x="216" y="216"/>
                  </a:lnTo>
                  <a:lnTo>
                    <a:pt x="218" y="214"/>
                  </a:lnTo>
                  <a:lnTo>
                    <a:pt x="220" y="212"/>
                  </a:lnTo>
                  <a:lnTo>
                    <a:pt x="222" y="210"/>
                  </a:lnTo>
                  <a:lnTo>
                    <a:pt x="224" y="209"/>
                  </a:lnTo>
                  <a:lnTo>
                    <a:pt x="226" y="207"/>
                  </a:lnTo>
                  <a:lnTo>
                    <a:pt x="228" y="205"/>
                  </a:lnTo>
                  <a:lnTo>
                    <a:pt x="230" y="203"/>
                  </a:lnTo>
                  <a:lnTo>
                    <a:pt x="232" y="201"/>
                  </a:lnTo>
                  <a:lnTo>
                    <a:pt x="234" y="199"/>
                  </a:lnTo>
                  <a:lnTo>
                    <a:pt x="236" y="197"/>
                  </a:lnTo>
                  <a:lnTo>
                    <a:pt x="238" y="195"/>
                  </a:lnTo>
                  <a:lnTo>
                    <a:pt x="240" y="194"/>
                  </a:lnTo>
                  <a:lnTo>
                    <a:pt x="242" y="192"/>
                  </a:lnTo>
                  <a:lnTo>
                    <a:pt x="244" y="190"/>
                  </a:lnTo>
                  <a:lnTo>
                    <a:pt x="246" y="188"/>
                  </a:lnTo>
                  <a:lnTo>
                    <a:pt x="248" y="186"/>
                  </a:lnTo>
                  <a:lnTo>
                    <a:pt x="250" y="184"/>
                  </a:lnTo>
                  <a:lnTo>
                    <a:pt x="252" y="182"/>
                  </a:lnTo>
                  <a:lnTo>
                    <a:pt x="254" y="180"/>
                  </a:lnTo>
                  <a:lnTo>
                    <a:pt x="256" y="178"/>
                  </a:lnTo>
                  <a:lnTo>
                    <a:pt x="258" y="177"/>
                  </a:lnTo>
                  <a:lnTo>
                    <a:pt x="260" y="175"/>
                  </a:lnTo>
                  <a:lnTo>
                    <a:pt x="262" y="173"/>
                  </a:lnTo>
                  <a:lnTo>
                    <a:pt x="264" y="171"/>
                  </a:lnTo>
                  <a:lnTo>
                    <a:pt x="266" y="169"/>
                  </a:lnTo>
                  <a:lnTo>
                    <a:pt x="268" y="167"/>
                  </a:lnTo>
                  <a:lnTo>
                    <a:pt x="270" y="165"/>
                  </a:lnTo>
                  <a:lnTo>
                    <a:pt x="272" y="163"/>
                  </a:lnTo>
                  <a:lnTo>
                    <a:pt x="274" y="161"/>
                  </a:lnTo>
                  <a:lnTo>
                    <a:pt x="276" y="160"/>
                  </a:lnTo>
                  <a:lnTo>
                    <a:pt x="278" y="158"/>
                  </a:lnTo>
                  <a:lnTo>
                    <a:pt x="280" y="156"/>
                  </a:lnTo>
                  <a:lnTo>
                    <a:pt x="282" y="154"/>
                  </a:lnTo>
                  <a:lnTo>
                    <a:pt x="284" y="152"/>
                  </a:lnTo>
                  <a:lnTo>
                    <a:pt x="286" y="150"/>
                  </a:lnTo>
                  <a:lnTo>
                    <a:pt x="288" y="148"/>
                  </a:lnTo>
                  <a:lnTo>
                    <a:pt x="290" y="146"/>
                  </a:lnTo>
                  <a:lnTo>
                    <a:pt x="292" y="144"/>
                  </a:lnTo>
                  <a:lnTo>
                    <a:pt x="294" y="143"/>
                  </a:lnTo>
                  <a:lnTo>
                    <a:pt x="296" y="141"/>
                  </a:lnTo>
                  <a:lnTo>
                    <a:pt x="298" y="139"/>
                  </a:lnTo>
                  <a:lnTo>
                    <a:pt x="300" y="137"/>
                  </a:lnTo>
                  <a:lnTo>
                    <a:pt x="302" y="135"/>
                  </a:lnTo>
                  <a:lnTo>
                    <a:pt x="304" y="133"/>
                  </a:lnTo>
                  <a:lnTo>
                    <a:pt x="306" y="131"/>
                  </a:lnTo>
                  <a:lnTo>
                    <a:pt x="308" y="129"/>
                  </a:lnTo>
                  <a:lnTo>
                    <a:pt x="310" y="127"/>
                  </a:lnTo>
                  <a:lnTo>
                    <a:pt x="312" y="126"/>
                  </a:lnTo>
                  <a:lnTo>
                    <a:pt x="314" y="124"/>
                  </a:lnTo>
                  <a:lnTo>
                    <a:pt x="316" y="122"/>
                  </a:lnTo>
                  <a:lnTo>
                    <a:pt x="318" y="120"/>
                  </a:lnTo>
                  <a:lnTo>
                    <a:pt x="320" y="118"/>
                  </a:lnTo>
                  <a:lnTo>
                    <a:pt x="322" y="116"/>
                  </a:lnTo>
                  <a:lnTo>
                    <a:pt x="324" y="114"/>
                  </a:lnTo>
                  <a:lnTo>
                    <a:pt x="326" y="112"/>
                  </a:lnTo>
                  <a:lnTo>
                    <a:pt x="328" y="111"/>
                  </a:lnTo>
                  <a:lnTo>
                    <a:pt x="330" y="109"/>
                  </a:lnTo>
                  <a:lnTo>
                    <a:pt x="332" y="107"/>
                  </a:lnTo>
                  <a:lnTo>
                    <a:pt x="334" y="105"/>
                  </a:lnTo>
                  <a:lnTo>
                    <a:pt x="336" y="103"/>
                  </a:lnTo>
                  <a:lnTo>
                    <a:pt x="338" y="101"/>
                  </a:lnTo>
                  <a:lnTo>
                    <a:pt x="340" y="99"/>
                  </a:lnTo>
                  <a:lnTo>
                    <a:pt x="342" y="97"/>
                  </a:lnTo>
                  <a:lnTo>
                    <a:pt x="344" y="95"/>
                  </a:lnTo>
                  <a:lnTo>
                    <a:pt x="346" y="94"/>
                  </a:lnTo>
                  <a:lnTo>
                    <a:pt x="348" y="92"/>
                  </a:lnTo>
                  <a:lnTo>
                    <a:pt x="350" y="90"/>
                  </a:lnTo>
                  <a:lnTo>
                    <a:pt x="352" y="88"/>
                  </a:lnTo>
                  <a:lnTo>
                    <a:pt x="354" y="86"/>
                  </a:lnTo>
                  <a:lnTo>
                    <a:pt x="356" y="84"/>
                  </a:lnTo>
                  <a:lnTo>
                    <a:pt x="358" y="82"/>
                  </a:lnTo>
                  <a:lnTo>
                    <a:pt x="360" y="80"/>
                  </a:lnTo>
                  <a:lnTo>
                    <a:pt x="362" y="78"/>
                  </a:lnTo>
                  <a:lnTo>
                    <a:pt x="364" y="77"/>
                  </a:lnTo>
                  <a:lnTo>
                    <a:pt x="366" y="75"/>
                  </a:lnTo>
                  <a:lnTo>
                    <a:pt x="368" y="73"/>
                  </a:lnTo>
                  <a:lnTo>
                    <a:pt x="370" y="71"/>
                  </a:lnTo>
                  <a:lnTo>
                    <a:pt x="372" y="69"/>
                  </a:lnTo>
                  <a:lnTo>
                    <a:pt x="374" y="67"/>
                  </a:lnTo>
                  <a:lnTo>
                    <a:pt x="376" y="65"/>
                  </a:lnTo>
                  <a:lnTo>
                    <a:pt x="378" y="63"/>
                  </a:lnTo>
                  <a:lnTo>
                    <a:pt x="380" y="61"/>
                  </a:lnTo>
                  <a:lnTo>
                    <a:pt x="382" y="60"/>
                  </a:lnTo>
                  <a:lnTo>
                    <a:pt x="384" y="58"/>
                  </a:lnTo>
                  <a:lnTo>
                    <a:pt x="386" y="56"/>
                  </a:lnTo>
                  <a:lnTo>
                    <a:pt x="388" y="54"/>
                  </a:lnTo>
                  <a:lnTo>
                    <a:pt x="390" y="52"/>
                  </a:lnTo>
                  <a:lnTo>
                    <a:pt x="392" y="50"/>
                  </a:lnTo>
                  <a:lnTo>
                    <a:pt x="394" y="48"/>
                  </a:lnTo>
                  <a:lnTo>
                    <a:pt x="396" y="46"/>
                  </a:lnTo>
                  <a:lnTo>
                    <a:pt x="398" y="44"/>
                  </a:lnTo>
                  <a:lnTo>
                    <a:pt x="400" y="43"/>
                  </a:lnTo>
                  <a:lnTo>
                    <a:pt x="402" y="41"/>
                  </a:lnTo>
                  <a:lnTo>
                    <a:pt x="404" y="39"/>
                  </a:lnTo>
                  <a:lnTo>
                    <a:pt x="406" y="37"/>
                  </a:lnTo>
                  <a:lnTo>
                    <a:pt x="408" y="35"/>
                  </a:lnTo>
                  <a:lnTo>
                    <a:pt x="410" y="33"/>
                  </a:lnTo>
                  <a:lnTo>
                    <a:pt x="412" y="31"/>
                  </a:lnTo>
                  <a:lnTo>
                    <a:pt x="414" y="29"/>
                  </a:lnTo>
                  <a:lnTo>
                    <a:pt x="416" y="28"/>
                  </a:lnTo>
                  <a:lnTo>
                    <a:pt x="418" y="26"/>
                  </a:lnTo>
                  <a:lnTo>
                    <a:pt x="420" y="24"/>
                  </a:lnTo>
                  <a:lnTo>
                    <a:pt x="422" y="22"/>
                  </a:lnTo>
                  <a:lnTo>
                    <a:pt x="424" y="20"/>
                  </a:lnTo>
                  <a:lnTo>
                    <a:pt x="426" y="18"/>
                  </a:lnTo>
                  <a:lnTo>
                    <a:pt x="428" y="16"/>
                  </a:lnTo>
                  <a:lnTo>
                    <a:pt x="430" y="14"/>
                  </a:lnTo>
                  <a:lnTo>
                    <a:pt x="432" y="12"/>
                  </a:lnTo>
                  <a:lnTo>
                    <a:pt x="434" y="11"/>
                  </a:lnTo>
                  <a:lnTo>
                    <a:pt x="436" y="9"/>
                  </a:lnTo>
                  <a:lnTo>
                    <a:pt x="438" y="7"/>
                  </a:lnTo>
                  <a:lnTo>
                    <a:pt x="440" y="5"/>
                  </a:lnTo>
                  <a:lnTo>
                    <a:pt x="442" y="3"/>
                  </a:lnTo>
                  <a:lnTo>
                    <a:pt x="444" y="1"/>
                  </a:lnTo>
                  <a:lnTo>
                    <a:pt x="44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>
                <a:latin typeface="Perpetua" pitchFamily="18" charset="0"/>
              </a:endParaRPr>
            </a:p>
          </p:txBody>
        </p:sp>
        <p:sp>
          <p:nvSpPr>
            <p:cNvPr id="1177" name="Rectangle 120"/>
            <p:cNvSpPr>
              <a:spLocks noChangeArrowheads="1"/>
            </p:cNvSpPr>
            <p:nvPr/>
          </p:nvSpPr>
          <p:spPr bwMode="auto">
            <a:xfrm>
              <a:off x="228" y="1219"/>
              <a:ext cx="3459" cy="2167"/>
            </a:xfrm>
            <a:prstGeom prst="rect">
              <a:avLst/>
            </a:prstGeom>
            <a:noFill/>
            <a:ln w="7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>
                <a:latin typeface="Perpetua" pitchFamily="18" charset="0"/>
              </a:endParaRPr>
            </a:p>
          </p:txBody>
        </p:sp>
      </p:grpSp>
      <p:sp>
        <p:nvSpPr>
          <p:cNvPr id="156" name="Rectangle 155"/>
          <p:cNvSpPr/>
          <p:nvPr/>
        </p:nvSpPr>
        <p:spPr>
          <a:xfrm>
            <a:off x="361950" y="4178300"/>
            <a:ext cx="1881188" cy="13827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57" name="Rectangle 156"/>
          <p:cNvSpPr/>
          <p:nvPr/>
        </p:nvSpPr>
        <p:spPr>
          <a:xfrm>
            <a:off x="2332038" y="4203700"/>
            <a:ext cx="2070100" cy="13827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58" name="Rectangle 157"/>
          <p:cNvSpPr/>
          <p:nvPr/>
        </p:nvSpPr>
        <p:spPr>
          <a:xfrm>
            <a:off x="4522788" y="4203700"/>
            <a:ext cx="1881187" cy="13827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dirty="0"/>
              <a:t>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976" y="116632"/>
            <a:ext cx="7772400" cy="725487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CA" dirty="0"/>
              <a:t>Graphical Solution:</a:t>
            </a: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428625" y="1143000"/>
          <a:ext cx="4316413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916868" imgH="253890" progId="Equation.DSMT4">
                  <p:embed/>
                </p:oleObj>
              </mc:Choice>
              <mc:Fallback>
                <p:oleObj name="Equation" r:id="rId3" imgW="1916868" imgH="253890" progId="Equation.DSMT4">
                  <p:embed/>
                  <p:pic>
                    <p:nvPicPr>
                      <p:cNvPr id="102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625" y="1143000"/>
                        <a:ext cx="4316413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3" name="Straight Connector 122"/>
          <p:cNvCxnSpPr/>
          <p:nvPr/>
        </p:nvCxnSpPr>
        <p:spPr>
          <a:xfrm rot="5400000">
            <a:off x="4311650" y="2420938"/>
            <a:ext cx="1709737" cy="1360488"/>
          </a:xfrm>
          <a:prstGeom prst="line">
            <a:avLst/>
          </a:prstGeom>
          <a:ln w="31750">
            <a:solidFill>
              <a:srgbClr val="FF0000"/>
            </a:solidFill>
            <a:head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 rot="5400000">
            <a:off x="2078832" y="2121693"/>
            <a:ext cx="2051050" cy="1636713"/>
          </a:xfrm>
          <a:prstGeom prst="line">
            <a:avLst/>
          </a:prstGeom>
          <a:ln w="31750">
            <a:solidFill>
              <a:srgbClr val="0070C0"/>
            </a:solidFill>
            <a:head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 rot="16200000" flipV="1">
            <a:off x="2616200" y="2105025"/>
            <a:ext cx="2073275" cy="1647825"/>
          </a:xfrm>
          <a:prstGeom prst="line">
            <a:avLst/>
          </a:prstGeom>
          <a:ln w="31750">
            <a:solidFill>
              <a:srgbClr val="FF0000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 rot="16200000" flipV="1">
            <a:off x="428625" y="2109788"/>
            <a:ext cx="2073275" cy="1647825"/>
          </a:xfrm>
          <a:prstGeom prst="line">
            <a:avLst/>
          </a:prstGeom>
          <a:ln w="31750">
            <a:solidFill>
              <a:srgbClr val="0070C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 rot="5400000">
            <a:off x="3248818" y="4123532"/>
            <a:ext cx="1363663" cy="109220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 rot="5400000">
            <a:off x="1042194" y="4104481"/>
            <a:ext cx="1392238" cy="1095375"/>
          </a:xfrm>
          <a:prstGeom prst="line">
            <a:avLst/>
          </a:prstGeom>
          <a:ln w="317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/>
          <p:nvPr/>
        </p:nvCxnSpPr>
        <p:spPr>
          <a:xfrm rot="5400000" flipH="1" flipV="1">
            <a:off x="2620169" y="3588544"/>
            <a:ext cx="3711575" cy="1587"/>
          </a:xfrm>
          <a:prstGeom prst="line">
            <a:avLst/>
          </a:prstGeom>
          <a:ln w="3175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/>
          <p:nvPr/>
        </p:nvCxnSpPr>
        <p:spPr>
          <a:xfrm rot="5400000" flipH="1" flipV="1">
            <a:off x="423069" y="3613944"/>
            <a:ext cx="3711575" cy="1587"/>
          </a:xfrm>
          <a:prstGeom prst="line">
            <a:avLst/>
          </a:prstGeom>
          <a:ln w="3175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52" name="Object 128"/>
          <p:cNvGraphicFramePr>
            <a:graphicFrameLocks noChangeAspect="1"/>
          </p:cNvGraphicFramePr>
          <p:nvPr/>
        </p:nvGraphicFramePr>
        <p:xfrm>
          <a:off x="404813" y="4551363"/>
          <a:ext cx="1801812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155199" imgH="177723" progId="Equation.DSMT4">
                  <p:embed/>
                </p:oleObj>
              </mc:Choice>
              <mc:Fallback>
                <p:oleObj name="Equation" r:id="rId5" imgW="1155199" imgH="177723" progId="Equation.DSMT4">
                  <p:embed/>
                  <p:pic>
                    <p:nvPicPr>
                      <p:cNvPr id="1152" name="Object 1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813" y="4551363"/>
                        <a:ext cx="1801812" cy="2762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3" name="Object 129"/>
          <p:cNvGraphicFramePr>
            <a:graphicFrameLocks noChangeAspect="1"/>
          </p:cNvGraphicFramePr>
          <p:nvPr/>
        </p:nvGraphicFramePr>
        <p:xfrm>
          <a:off x="981075" y="4830763"/>
          <a:ext cx="1228725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787058" imgH="177723" progId="Equation.DSMT4">
                  <p:embed/>
                </p:oleObj>
              </mc:Choice>
              <mc:Fallback>
                <p:oleObj name="Equation" r:id="rId7" imgW="787058" imgH="177723" progId="Equation.DSMT4">
                  <p:embed/>
                  <p:pic>
                    <p:nvPicPr>
                      <p:cNvPr id="1153" name="Object 1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1075" y="4830763"/>
                        <a:ext cx="1228725" cy="2762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4" name="Object 130"/>
          <p:cNvGraphicFramePr>
            <a:graphicFrameLocks noChangeAspect="1"/>
          </p:cNvGraphicFramePr>
          <p:nvPr/>
        </p:nvGraphicFramePr>
        <p:xfrm>
          <a:off x="1301750" y="5141913"/>
          <a:ext cx="931863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596641" imgH="177723" progId="Equation.DSMT4">
                  <p:embed/>
                </p:oleObj>
              </mc:Choice>
              <mc:Fallback>
                <p:oleObj name="Equation" r:id="rId9" imgW="596641" imgH="177723" progId="Equation.DSMT4">
                  <p:embed/>
                  <p:pic>
                    <p:nvPicPr>
                      <p:cNvPr id="1154" name="Object 1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1750" y="5141913"/>
                        <a:ext cx="931863" cy="2762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5" name="Object 131"/>
          <p:cNvGraphicFramePr>
            <a:graphicFrameLocks noChangeAspect="1"/>
          </p:cNvGraphicFramePr>
          <p:nvPr/>
        </p:nvGraphicFramePr>
        <p:xfrm>
          <a:off x="2784475" y="4470400"/>
          <a:ext cx="1411288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053643" imgH="177723" progId="Equation.DSMT4">
                  <p:embed/>
                </p:oleObj>
              </mc:Choice>
              <mc:Fallback>
                <p:oleObj name="Equation" r:id="rId11" imgW="1053643" imgH="177723" progId="Equation.DSMT4">
                  <p:embed/>
                  <p:pic>
                    <p:nvPicPr>
                      <p:cNvPr id="1155" name="Object 1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4475" y="4470400"/>
                        <a:ext cx="1411288" cy="2381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6" name="Object 132"/>
          <p:cNvGraphicFramePr>
            <a:graphicFrameLocks noChangeAspect="1"/>
          </p:cNvGraphicFramePr>
          <p:nvPr/>
        </p:nvGraphicFramePr>
        <p:xfrm>
          <a:off x="3725863" y="4718050"/>
          <a:ext cx="493712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368140" imgH="177723" progId="Equation.DSMT4">
                  <p:embed/>
                </p:oleObj>
              </mc:Choice>
              <mc:Fallback>
                <p:oleObj name="Equation" r:id="rId13" imgW="368140" imgH="177723" progId="Equation.DSMT4">
                  <p:embed/>
                  <p:pic>
                    <p:nvPicPr>
                      <p:cNvPr id="1156" name="Object 1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25863" y="4718050"/>
                        <a:ext cx="493712" cy="2381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7" name="Object 133"/>
          <p:cNvGraphicFramePr>
            <a:graphicFrameLocks noChangeAspect="1"/>
          </p:cNvGraphicFramePr>
          <p:nvPr/>
        </p:nvGraphicFramePr>
        <p:xfrm>
          <a:off x="2736850" y="5043488"/>
          <a:ext cx="122555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914400" imgH="190500" progId="Equation.DSMT4">
                  <p:embed/>
                </p:oleObj>
              </mc:Choice>
              <mc:Fallback>
                <p:oleObj name="Equation" r:id="rId15" imgW="914400" imgH="190500" progId="Equation.DSMT4">
                  <p:embed/>
                  <p:pic>
                    <p:nvPicPr>
                      <p:cNvPr id="1157" name="Object 1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6850" y="5043488"/>
                        <a:ext cx="1225550" cy="2540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8" name="Object 134"/>
          <p:cNvGraphicFramePr>
            <a:graphicFrameLocks noChangeAspect="1"/>
          </p:cNvGraphicFramePr>
          <p:nvPr/>
        </p:nvGraphicFramePr>
        <p:xfrm>
          <a:off x="5033963" y="4429125"/>
          <a:ext cx="935037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698197" imgH="177723" progId="Equation.DSMT4">
                  <p:embed/>
                </p:oleObj>
              </mc:Choice>
              <mc:Fallback>
                <p:oleObj name="Equation" r:id="rId17" imgW="698197" imgH="177723" progId="Equation.DSMT4">
                  <p:embed/>
                  <p:pic>
                    <p:nvPicPr>
                      <p:cNvPr id="1158" name="Object 1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3963" y="4429125"/>
                        <a:ext cx="935037" cy="2381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9" name="Object 135"/>
          <p:cNvGraphicFramePr>
            <a:graphicFrameLocks noChangeAspect="1"/>
          </p:cNvGraphicFramePr>
          <p:nvPr/>
        </p:nvGraphicFramePr>
        <p:xfrm>
          <a:off x="5427663" y="4751388"/>
          <a:ext cx="663575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494870" imgH="177646" progId="Equation.DSMT4">
                  <p:embed/>
                </p:oleObj>
              </mc:Choice>
              <mc:Fallback>
                <p:oleObj name="Equation" r:id="rId19" imgW="494870" imgH="177646" progId="Equation.DSMT4">
                  <p:embed/>
                  <p:pic>
                    <p:nvPicPr>
                      <p:cNvPr id="1159" name="Object 1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7663" y="4751388"/>
                        <a:ext cx="663575" cy="2381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9" name="Rectangle 158"/>
          <p:cNvSpPr/>
          <p:nvPr/>
        </p:nvSpPr>
        <p:spPr>
          <a:xfrm>
            <a:off x="371475" y="1903413"/>
            <a:ext cx="1882775" cy="3455987"/>
          </a:xfrm>
          <a:prstGeom prst="rect">
            <a:avLst/>
          </a:prstGeom>
          <a:solidFill>
            <a:srgbClr val="00B0F0">
              <a:alpha val="2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60" name="Rectangle 159"/>
          <p:cNvSpPr/>
          <p:nvPr/>
        </p:nvSpPr>
        <p:spPr>
          <a:xfrm>
            <a:off x="2294384" y="1942629"/>
            <a:ext cx="2133600" cy="3430587"/>
          </a:xfrm>
          <a:prstGeom prst="rect">
            <a:avLst/>
          </a:prstGeom>
          <a:solidFill>
            <a:srgbClr val="00B0F0">
              <a:alpha val="2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61" name="Rectangle 160"/>
          <p:cNvSpPr/>
          <p:nvPr/>
        </p:nvSpPr>
        <p:spPr>
          <a:xfrm>
            <a:off x="4511675" y="1906588"/>
            <a:ext cx="1517650" cy="3441700"/>
          </a:xfrm>
          <a:prstGeom prst="rect">
            <a:avLst/>
          </a:prstGeom>
          <a:solidFill>
            <a:srgbClr val="00B0F0">
              <a:alpha val="2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1146" name="Object 122"/>
          <p:cNvGraphicFramePr>
            <a:graphicFrameLocks noChangeAspect="1"/>
          </p:cNvGraphicFramePr>
          <p:nvPr/>
        </p:nvGraphicFramePr>
        <p:xfrm>
          <a:off x="903288" y="3498850"/>
          <a:ext cx="1044575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850531" imgH="253890" progId="Equation.DSMT4">
                  <p:embed/>
                </p:oleObj>
              </mc:Choice>
              <mc:Fallback>
                <p:oleObj name="Equation" r:id="rId21" imgW="850531" imgH="253890" progId="Equation.DSMT4">
                  <p:embed/>
                  <p:pic>
                    <p:nvPicPr>
                      <p:cNvPr id="1146" name="Object 1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3288" y="3498850"/>
                        <a:ext cx="1044575" cy="31273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8" name="Object 124"/>
          <p:cNvGraphicFramePr>
            <a:graphicFrameLocks noChangeAspect="1"/>
          </p:cNvGraphicFramePr>
          <p:nvPr/>
        </p:nvGraphicFramePr>
        <p:xfrm>
          <a:off x="2012950" y="2225675"/>
          <a:ext cx="1044575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850531" imgH="253890" progId="Equation.DSMT4">
                  <p:embed/>
                </p:oleObj>
              </mc:Choice>
              <mc:Fallback>
                <p:oleObj name="Equation" r:id="rId23" imgW="850531" imgH="253890" progId="Equation.DSMT4">
                  <p:embed/>
                  <p:pic>
                    <p:nvPicPr>
                      <p:cNvPr id="1148" name="Object 1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2950" y="2225675"/>
                        <a:ext cx="1044575" cy="3111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8" name="Object 121"/>
          <p:cNvGraphicFramePr>
            <a:graphicFrameLocks noChangeAspect="1"/>
          </p:cNvGraphicFramePr>
          <p:nvPr/>
        </p:nvGraphicFramePr>
        <p:xfrm>
          <a:off x="2670175" y="3533775"/>
          <a:ext cx="742950" cy="242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622030" imgH="203112" progId="Equation.DSMT4">
                  <p:embed/>
                </p:oleObj>
              </mc:Choice>
              <mc:Fallback>
                <p:oleObj name="Equation" r:id="rId25" imgW="622030" imgH="203112" progId="Equation.DSMT4">
                  <p:embed/>
                  <p:pic>
                    <p:nvPicPr>
                      <p:cNvPr id="138" name="Object 1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0175" y="3533775"/>
                        <a:ext cx="742950" cy="2428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7" name="Object 123"/>
          <p:cNvGraphicFramePr>
            <a:graphicFrameLocks noChangeAspect="1"/>
          </p:cNvGraphicFramePr>
          <p:nvPr/>
        </p:nvGraphicFramePr>
        <p:xfrm>
          <a:off x="5384800" y="2941638"/>
          <a:ext cx="742950" cy="242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7" imgW="622030" imgH="203112" progId="Equation.DSMT4">
                  <p:embed/>
                </p:oleObj>
              </mc:Choice>
              <mc:Fallback>
                <p:oleObj name="Equation" r:id="rId27" imgW="622030" imgH="203112" progId="Equation.DSMT4">
                  <p:embed/>
                  <p:pic>
                    <p:nvPicPr>
                      <p:cNvPr id="1147" name="Object 1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4800" y="2941638"/>
                        <a:ext cx="742950" cy="24288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9" name="Object 125"/>
          <p:cNvGraphicFramePr>
            <a:graphicFrameLocks noChangeAspect="1"/>
          </p:cNvGraphicFramePr>
          <p:nvPr/>
        </p:nvGraphicFramePr>
        <p:xfrm>
          <a:off x="136525" y="4189413"/>
          <a:ext cx="2057400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9" imgW="1536033" imgH="253890" progId="Equation.DSMT4">
                  <p:embed/>
                </p:oleObj>
              </mc:Choice>
              <mc:Fallback>
                <p:oleObj name="Equation" r:id="rId29" imgW="1536033" imgH="253890" progId="Equation.DSMT4">
                  <p:embed/>
                  <p:pic>
                    <p:nvPicPr>
                      <p:cNvPr id="1149" name="Object 1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525" y="4189413"/>
                        <a:ext cx="2057400" cy="3397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0" name="Object 126"/>
          <p:cNvGraphicFramePr>
            <a:graphicFrameLocks noChangeAspect="1"/>
          </p:cNvGraphicFramePr>
          <p:nvPr/>
        </p:nvGraphicFramePr>
        <p:xfrm>
          <a:off x="2459038" y="4171950"/>
          <a:ext cx="1735137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1" imgW="1295400" imgH="254000" progId="Equation.DSMT4">
                  <p:embed/>
                </p:oleObj>
              </mc:Choice>
              <mc:Fallback>
                <p:oleObj name="Equation" r:id="rId31" imgW="1295400" imgH="254000" progId="Equation.DSMT4">
                  <p:embed/>
                  <p:pic>
                    <p:nvPicPr>
                      <p:cNvPr id="1150" name="Object 1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9038" y="4171950"/>
                        <a:ext cx="1735137" cy="3397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1" name="Object 127"/>
          <p:cNvGraphicFramePr>
            <a:graphicFrameLocks noChangeAspect="1"/>
          </p:cNvGraphicFramePr>
          <p:nvPr/>
        </p:nvGraphicFramePr>
        <p:xfrm>
          <a:off x="4527550" y="4160838"/>
          <a:ext cx="1411288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3" imgW="1053643" imgH="177723" progId="Equation.DSMT4">
                  <p:embed/>
                </p:oleObj>
              </mc:Choice>
              <mc:Fallback>
                <p:oleObj name="Equation" r:id="rId33" imgW="1053643" imgH="177723" progId="Equation.DSMT4">
                  <p:embed/>
                  <p:pic>
                    <p:nvPicPr>
                      <p:cNvPr id="1151" name="Object 1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7550" y="4160838"/>
                        <a:ext cx="1411288" cy="2381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2" name="TextBox 161"/>
          <p:cNvSpPr txBox="1">
            <a:spLocks noChangeArrowheads="1"/>
          </p:cNvSpPr>
          <p:nvPr/>
        </p:nvSpPr>
        <p:spPr bwMode="auto">
          <a:xfrm>
            <a:off x="6038850" y="1797050"/>
            <a:ext cx="297338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Perpetu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erpetu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erpetu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erpetu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erpetu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9pPr>
          </a:lstStyle>
          <a:p>
            <a:r>
              <a:rPr lang="en-CA" sz="2000" dirty="0"/>
              <a:t>Draw each Abs. Value function</a:t>
            </a:r>
            <a:br>
              <a:rPr lang="en-CA" sz="2000" dirty="0"/>
            </a:br>
            <a:r>
              <a:rPr lang="en-CA" sz="2000" dirty="0"/>
              <a:t>&amp; Label the sides</a:t>
            </a:r>
          </a:p>
        </p:txBody>
      </p:sp>
      <p:sp>
        <p:nvSpPr>
          <p:cNvPr id="163" name="TextBox 162"/>
          <p:cNvSpPr txBox="1">
            <a:spLocks noChangeArrowheads="1"/>
          </p:cNvSpPr>
          <p:nvPr/>
        </p:nvSpPr>
        <p:spPr bwMode="auto">
          <a:xfrm>
            <a:off x="6048375" y="2579688"/>
            <a:ext cx="3048000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Perpetu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erpetu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erpetu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erpetu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erpetu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9pPr>
          </a:lstStyle>
          <a:p>
            <a:r>
              <a:rPr lang="en-CA" sz="2100"/>
              <a:t>Split the Graph into Separate </a:t>
            </a:r>
          </a:p>
          <a:p>
            <a:r>
              <a:rPr lang="en-CA" sz="2100"/>
              <a:t>Domains using X-intercepts</a:t>
            </a:r>
          </a:p>
        </p:txBody>
      </p:sp>
      <p:sp>
        <p:nvSpPr>
          <p:cNvPr id="164" name="TextBox 163"/>
          <p:cNvSpPr txBox="1">
            <a:spLocks noChangeArrowheads="1"/>
          </p:cNvSpPr>
          <p:nvPr/>
        </p:nvSpPr>
        <p:spPr bwMode="auto">
          <a:xfrm>
            <a:off x="6075363" y="3379788"/>
            <a:ext cx="2124075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Perpetu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erpetu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erpetu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erpetu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erpetu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9pPr>
          </a:lstStyle>
          <a:p>
            <a:r>
              <a:rPr lang="en-CA" sz="2100"/>
              <a:t>Set up Equation for </a:t>
            </a:r>
            <a:br>
              <a:rPr lang="en-CA" sz="2100"/>
            </a:br>
            <a:r>
              <a:rPr lang="en-CA" sz="2100"/>
              <a:t>each domain</a:t>
            </a:r>
          </a:p>
        </p:txBody>
      </p:sp>
      <p:sp>
        <p:nvSpPr>
          <p:cNvPr id="165" name="TextBox 164"/>
          <p:cNvSpPr txBox="1">
            <a:spLocks noChangeArrowheads="1"/>
          </p:cNvSpPr>
          <p:nvPr/>
        </p:nvSpPr>
        <p:spPr bwMode="auto">
          <a:xfrm>
            <a:off x="6069013" y="4271963"/>
            <a:ext cx="2909887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Perpetu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erpetu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erpetu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erpetu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erpetu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9pPr>
          </a:lstStyle>
          <a:p>
            <a:r>
              <a:rPr lang="en-CA" sz="2100"/>
              <a:t>Solve each equation.  </a:t>
            </a:r>
            <a:br>
              <a:rPr lang="en-CA" sz="2100"/>
            </a:br>
            <a:r>
              <a:rPr lang="en-CA" sz="2100"/>
              <a:t>Solution must be in Domain</a:t>
            </a:r>
          </a:p>
        </p:txBody>
      </p:sp>
      <p:sp>
        <p:nvSpPr>
          <p:cNvPr id="166" name="TextBox 165"/>
          <p:cNvSpPr txBox="1">
            <a:spLocks noChangeArrowheads="1"/>
          </p:cNvSpPr>
          <p:nvPr/>
        </p:nvSpPr>
        <p:spPr bwMode="auto">
          <a:xfrm>
            <a:off x="457200" y="5675313"/>
            <a:ext cx="534511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Perpetu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erpetu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erpetu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erpetu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erpetu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9pPr>
          </a:lstStyle>
          <a:p>
            <a:r>
              <a:rPr lang="en-CA" sz="2200"/>
              <a:t>The solutions/intersections are at x=-3.5, x=5.5</a:t>
            </a:r>
          </a:p>
        </p:txBody>
      </p:sp>
    </p:spTree>
    <p:extLst>
      <p:ext uri="{BB962C8B-B14F-4D97-AF65-F5344CB8AC3E}">
        <p14:creationId xmlns:p14="http://schemas.microsoft.com/office/powerpoint/2010/main" val="1273538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2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1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1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2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2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1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1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2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2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1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1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1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1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 nodeType="clickPar">
                      <p:stCondLst>
                        <p:cond delay="indefinite"/>
                      </p:stCondLst>
                      <p:childTnLst>
                        <p:par>
                          <p:cTn id="1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2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 nodeType="clickPar">
                      <p:stCondLst>
                        <p:cond delay="indefinite"/>
                      </p:stCondLst>
                      <p:childTnLst>
                        <p:par>
                          <p:cTn id="1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1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 nodeType="clickPar">
                      <p:stCondLst>
                        <p:cond delay="indefinite"/>
                      </p:stCondLst>
                      <p:childTnLst>
                        <p:par>
                          <p:cTn id="1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1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 nodeType="clickPar">
                      <p:stCondLst>
                        <p:cond delay="indefinite"/>
                      </p:stCondLst>
                      <p:childTnLst>
                        <p:par>
                          <p:cTn id="1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1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 nodeType="clickPar">
                      <p:stCondLst>
                        <p:cond delay="indefinite"/>
                      </p:stCondLst>
                      <p:childTnLst>
                        <p:par>
                          <p:cTn id="1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 nodeType="clickPar">
                      <p:stCondLst>
                        <p:cond delay="indefinite"/>
                      </p:stCondLst>
                      <p:childTnLst>
                        <p:par>
                          <p:cTn id="1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1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 nodeType="clickPar">
                      <p:stCondLst>
                        <p:cond delay="indefinite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4" dur="500"/>
                                        <p:tgtEl>
                                          <p:spTgt spid="1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 nodeType="clickPar">
                      <p:stCondLst>
                        <p:cond delay="indefinite"/>
                      </p:stCondLst>
                      <p:childTnLst>
                        <p:par>
                          <p:cTn id="1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9" dur="500"/>
                                        <p:tgtEl>
                                          <p:spTgt spid="1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 nodeType="clickPar">
                      <p:stCondLst>
                        <p:cond delay="indefinite"/>
                      </p:stCondLst>
                      <p:childTnLst>
                        <p:par>
                          <p:cTn id="2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4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 nodeType="clickPar">
                      <p:stCondLst>
                        <p:cond delay="indefinite"/>
                      </p:stCondLst>
                      <p:childTnLst>
                        <p:par>
                          <p:cTn id="2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9" dur="500"/>
                                        <p:tgtEl>
                                          <p:spTgt spid="1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 nodeType="clickPar">
                      <p:stCondLst>
                        <p:cond delay="indefinite"/>
                      </p:stCondLst>
                      <p:childTnLst>
                        <p:par>
                          <p:cTn id="2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4" dur="500"/>
                                        <p:tgtEl>
                                          <p:spTgt spid="1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 nodeType="clickPar">
                      <p:stCondLst>
                        <p:cond delay="indefinite"/>
                      </p:stCondLst>
                      <p:childTnLst>
                        <p:par>
                          <p:cTn id="2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9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" grpId="0" animBg="1"/>
      <p:bldP spid="157" grpId="0" animBg="1"/>
      <p:bldP spid="158" grpId="0" animBg="1"/>
      <p:bldP spid="159" grpId="0" animBg="1"/>
      <p:bldP spid="159" grpId="1" animBg="1"/>
      <p:bldP spid="160" grpId="0" animBg="1"/>
      <p:bldP spid="160" grpId="1" animBg="1"/>
      <p:bldP spid="161" grpId="0" animBg="1"/>
      <p:bldP spid="161" grpId="1" animBg="1"/>
      <p:bldP spid="162" grpId="0"/>
      <p:bldP spid="163" grpId="0"/>
      <p:bldP spid="164" grpId="0"/>
      <p:bldP spid="165" grpId="0"/>
      <p:bldP spid="16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7423305"/>
              </p:ext>
            </p:extLst>
          </p:nvPr>
        </p:nvGraphicFramePr>
        <p:xfrm>
          <a:off x="321419" y="177800"/>
          <a:ext cx="5546725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463480" imgH="253800" progId="Equation.DSMT4">
                  <p:embed/>
                </p:oleObj>
              </mc:Choice>
              <mc:Fallback>
                <p:oleObj name="Equation" r:id="rId3" imgW="2463480" imgH="253800" progId="Equation.DSMT4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419" y="177800"/>
                        <a:ext cx="5546725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51520" y="764704"/>
            <a:ext cx="8367932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Perpetu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erpetu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erpetu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erpetu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erpetu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9pPr>
          </a:lstStyle>
          <a:p>
            <a:r>
              <a:rPr lang="en-CA" sz="2200" dirty="0">
                <a:solidFill>
                  <a:srgbClr val="FF0000"/>
                </a:solidFill>
              </a:rPr>
              <a:t>Since there are two absolute values, we need to consider all four cases with each </a:t>
            </a:r>
            <a:br>
              <a:rPr lang="en-CA" sz="2200" dirty="0">
                <a:solidFill>
                  <a:srgbClr val="FF0000"/>
                </a:solidFill>
              </a:rPr>
            </a:br>
            <a:r>
              <a:rPr lang="en-CA" sz="2200" dirty="0">
                <a:solidFill>
                  <a:srgbClr val="FF0000"/>
                </a:solidFill>
              </a:rPr>
              <a:t>abs being positive or negative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1527218"/>
              </p:ext>
            </p:extLst>
          </p:nvPr>
        </p:nvGraphicFramePr>
        <p:xfrm>
          <a:off x="701675" y="1628775"/>
          <a:ext cx="2803525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244520" imgH="253800" progId="Equation.DSMT4">
                  <p:embed/>
                </p:oleObj>
              </mc:Choice>
              <mc:Fallback>
                <p:oleObj name="Equation" r:id="rId5" imgW="1244520" imgH="25380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675" y="1628775"/>
                        <a:ext cx="2803525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7044059"/>
              </p:ext>
            </p:extLst>
          </p:nvPr>
        </p:nvGraphicFramePr>
        <p:xfrm>
          <a:off x="1475656" y="2204864"/>
          <a:ext cx="314325" cy="31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39680" imgH="139680" progId="Equation.DSMT4">
                  <p:embed/>
                </p:oleObj>
              </mc:Choice>
              <mc:Fallback>
                <p:oleObj name="Equation" r:id="rId7" imgW="139680" imgH="13968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2204864"/>
                        <a:ext cx="314325" cy="314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5043801"/>
              </p:ext>
            </p:extLst>
          </p:nvPr>
        </p:nvGraphicFramePr>
        <p:xfrm>
          <a:off x="2673499" y="2204864"/>
          <a:ext cx="314325" cy="31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39680" imgH="139680" progId="Equation.DSMT4">
                  <p:embed/>
                </p:oleObj>
              </mc:Choice>
              <mc:Fallback>
                <p:oleObj name="Equation" r:id="rId9" imgW="139680" imgH="139680" progId="Equation.DSMT4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3499" y="2204864"/>
                        <a:ext cx="314325" cy="314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6738959"/>
              </p:ext>
            </p:extLst>
          </p:nvPr>
        </p:nvGraphicFramePr>
        <p:xfrm>
          <a:off x="1475656" y="2636912"/>
          <a:ext cx="314325" cy="31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39680" imgH="139680" progId="Equation.DSMT4">
                  <p:embed/>
                </p:oleObj>
              </mc:Choice>
              <mc:Fallback>
                <p:oleObj name="Equation" r:id="rId11" imgW="139680" imgH="139680" progId="Equation.DSMT4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2636912"/>
                        <a:ext cx="314325" cy="314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1702769"/>
              </p:ext>
            </p:extLst>
          </p:nvPr>
        </p:nvGraphicFramePr>
        <p:xfrm>
          <a:off x="2673350" y="2679700"/>
          <a:ext cx="314325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39680" imgH="101520" progId="Equation.DSMT4">
                  <p:embed/>
                </p:oleObj>
              </mc:Choice>
              <mc:Fallback>
                <p:oleObj name="Equation" r:id="rId12" imgW="139680" imgH="101520" progId="Equation.DSMT4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3350" y="2679700"/>
                        <a:ext cx="314325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3943124"/>
              </p:ext>
            </p:extLst>
          </p:nvPr>
        </p:nvGraphicFramePr>
        <p:xfrm>
          <a:off x="1476375" y="3111500"/>
          <a:ext cx="314325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139680" imgH="101520" progId="Equation.DSMT4">
                  <p:embed/>
                </p:oleObj>
              </mc:Choice>
              <mc:Fallback>
                <p:oleObj name="Equation" r:id="rId14" imgW="139680" imgH="101520" progId="Equation.DSMT4">
                  <p:embed/>
                  <p:pic>
                    <p:nvPicPr>
                      <p:cNvPr id="11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3111500"/>
                        <a:ext cx="314325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8024978"/>
              </p:ext>
            </p:extLst>
          </p:nvPr>
        </p:nvGraphicFramePr>
        <p:xfrm>
          <a:off x="2673499" y="3068960"/>
          <a:ext cx="314325" cy="31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139680" imgH="139680" progId="Equation.DSMT4">
                  <p:embed/>
                </p:oleObj>
              </mc:Choice>
              <mc:Fallback>
                <p:oleObj name="Equation" r:id="rId16" imgW="139680" imgH="139680" progId="Equation.DSMT4">
                  <p:embed/>
                  <p:pic>
                    <p:nvPicPr>
                      <p:cNvPr id="12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3499" y="3068960"/>
                        <a:ext cx="314325" cy="314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9420040"/>
              </p:ext>
            </p:extLst>
          </p:nvPr>
        </p:nvGraphicFramePr>
        <p:xfrm>
          <a:off x="1476375" y="3543300"/>
          <a:ext cx="314325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139680" imgH="101520" progId="Equation.DSMT4">
                  <p:embed/>
                </p:oleObj>
              </mc:Choice>
              <mc:Fallback>
                <p:oleObj name="Equation" r:id="rId17" imgW="139680" imgH="101520" progId="Equation.DSMT4">
                  <p:embed/>
                  <p:pic>
                    <p:nvPicPr>
                      <p:cNvPr id="13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3543300"/>
                        <a:ext cx="314325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6767296"/>
              </p:ext>
            </p:extLst>
          </p:nvPr>
        </p:nvGraphicFramePr>
        <p:xfrm>
          <a:off x="2673350" y="3543300"/>
          <a:ext cx="314325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139680" imgH="101520" progId="Equation.DSMT4">
                  <p:embed/>
                </p:oleObj>
              </mc:Choice>
              <mc:Fallback>
                <p:oleObj name="Equation" r:id="rId19" imgW="139680" imgH="101520" progId="Equation.DSMT4">
                  <p:embed/>
                  <p:pic>
                    <p:nvPicPr>
                      <p:cNvPr id="14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3350" y="3543300"/>
                        <a:ext cx="314325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67544" y="2206025"/>
            <a:ext cx="85632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Perpetu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erpetu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erpetu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erpetu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erpetu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9pPr>
          </a:lstStyle>
          <a:p>
            <a:r>
              <a:rPr lang="en-CA" sz="2200" dirty="0">
                <a:solidFill>
                  <a:srgbClr val="FF0000"/>
                </a:solidFill>
              </a:rPr>
              <a:t>Case 1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67544" y="2564904"/>
            <a:ext cx="85632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Perpetu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erpetu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erpetu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erpetu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erpetu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9pPr>
          </a:lstStyle>
          <a:p>
            <a:r>
              <a:rPr lang="en-CA" sz="2200" dirty="0">
                <a:solidFill>
                  <a:srgbClr val="FF0000"/>
                </a:solidFill>
              </a:rPr>
              <a:t>Case 2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467544" y="2998113"/>
            <a:ext cx="85632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Perpetu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erpetu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erpetu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erpetu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erpetu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9pPr>
          </a:lstStyle>
          <a:p>
            <a:r>
              <a:rPr lang="en-CA" sz="2200" dirty="0">
                <a:solidFill>
                  <a:srgbClr val="FF0000"/>
                </a:solidFill>
              </a:rPr>
              <a:t>Case 3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475315" y="3431322"/>
            <a:ext cx="85632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Perpetu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erpetu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erpetu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erpetu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erpetu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9pPr>
          </a:lstStyle>
          <a:p>
            <a:r>
              <a:rPr lang="en-CA" sz="2200" dirty="0">
                <a:solidFill>
                  <a:srgbClr val="FF0000"/>
                </a:solidFill>
              </a:rPr>
              <a:t>Case 4</a:t>
            </a:r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1233504"/>
              </p:ext>
            </p:extLst>
          </p:nvPr>
        </p:nvGraphicFramePr>
        <p:xfrm>
          <a:off x="1041400" y="2565400"/>
          <a:ext cx="2749550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1384200" imgH="253800" progId="Equation.DSMT4">
                  <p:embed/>
                </p:oleObj>
              </mc:Choice>
              <mc:Fallback>
                <p:oleObj name="Equation" r:id="rId21" imgW="1384200" imgH="253800" progId="Equation.DSMT4">
                  <p:embed/>
                  <p:pic>
                    <p:nvPicPr>
                      <p:cNvPr id="19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1400" y="2565400"/>
                        <a:ext cx="2749550" cy="503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1290750"/>
              </p:ext>
            </p:extLst>
          </p:nvPr>
        </p:nvGraphicFramePr>
        <p:xfrm>
          <a:off x="2371725" y="3071813"/>
          <a:ext cx="1336675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672840" imgH="177480" progId="Equation.DSMT4">
                  <p:embed/>
                </p:oleObj>
              </mc:Choice>
              <mc:Fallback>
                <p:oleObj name="Equation" r:id="rId23" imgW="672840" imgH="177480" progId="Equation.DSMT4">
                  <p:embed/>
                  <p:pic>
                    <p:nvPicPr>
                      <p:cNvPr id="21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1725" y="3071813"/>
                        <a:ext cx="1336675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8672380"/>
              </p:ext>
            </p:extLst>
          </p:nvPr>
        </p:nvGraphicFramePr>
        <p:xfrm>
          <a:off x="2873375" y="3429000"/>
          <a:ext cx="1133475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571320" imgH="228600" progId="Equation.DSMT4">
                  <p:embed/>
                </p:oleObj>
              </mc:Choice>
              <mc:Fallback>
                <p:oleObj name="Equation" r:id="rId25" imgW="571320" imgH="228600" progId="Equation.DSMT4">
                  <p:embed/>
                  <p:pic>
                    <p:nvPicPr>
                      <p:cNvPr id="22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3375" y="3429000"/>
                        <a:ext cx="1133475" cy="452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4353695"/>
              </p:ext>
            </p:extLst>
          </p:nvPr>
        </p:nvGraphicFramePr>
        <p:xfrm>
          <a:off x="4851400" y="2636838"/>
          <a:ext cx="2749550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7" imgW="1384200" imgH="253800" progId="Equation.DSMT4">
                  <p:embed/>
                </p:oleObj>
              </mc:Choice>
              <mc:Fallback>
                <p:oleObj name="Equation" r:id="rId27" imgW="1384200" imgH="253800" progId="Equation.DSMT4">
                  <p:embed/>
                  <p:pic>
                    <p:nvPicPr>
                      <p:cNvPr id="23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1400" y="2636838"/>
                        <a:ext cx="2749550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3192581"/>
              </p:ext>
            </p:extLst>
          </p:nvPr>
        </p:nvGraphicFramePr>
        <p:xfrm>
          <a:off x="5773738" y="3143250"/>
          <a:ext cx="1839912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9" imgW="927000" imgH="177480" progId="Equation.DSMT4">
                  <p:embed/>
                </p:oleObj>
              </mc:Choice>
              <mc:Fallback>
                <p:oleObj name="Equation" r:id="rId29" imgW="927000" imgH="177480" progId="Equation.DSMT4">
                  <p:embed/>
                  <p:pic>
                    <p:nvPicPr>
                      <p:cNvPr id="24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3738" y="3143250"/>
                        <a:ext cx="1839912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9828111"/>
              </p:ext>
            </p:extLst>
          </p:nvPr>
        </p:nvGraphicFramePr>
        <p:xfrm>
          <a:off x="6804248" y="3573463"/>
          <a:ext cx="755650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1" imgW="380880" imgH="177480" progId="Equation.DSMT4">
                  <p:embed/>
                </p:oleObj>
              </mc:Choice>
              <mc:Fallback>
                <p:oleObj name="Equation" r:id="rId31" imgW="380880" imgH="177480" progId="Equation.DSMT4">
                  <p:embed/>
                  <p:pic>
                    <p:nvPicPr>
                      <p:cNvPr id="25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04248" y="3573463"/>
                        <a:ext cx="755650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383729"/>
              </p:ext>
            </p:extLst>
          </p:nvPr>
        </p:nvGraphicFramePr>
        <p:xfrm>
          <a:off x="993775" y="4797425"/>
          <a:ext cx="2976563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3" imgW="1498320" imgH="253800" progId="Equation.DSMT4">
                  <p:embed/>
                </p:oleObj>
              </mc:Choice>
              <mc:Fallback>
                <p:oleObj name="Equation" r:id="rId33" imgW="1498320" imgH="253800" progId="Equation.DSMT4">
                  <p:embed/>
                  <p:pic>
                    <p:nvPicPr>
                      <p:cNvPr id="27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4797425"/>
                        <a:ext cx="2976563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8947920"/>
              </p:ext>
            </p:extLst>
          </p:nvPr>
        </p:nvGraphicFramePr>
        <p:xfrm>
          <a:off x="1941513" y="5303838"/>
          <a:ext cx="2016125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5" imgW="1015920" imgH="177480" progId="Equation.DSMT4">
                  <p:embed/>
                </p:oleObj>
              </mc:Choice>
              <mc:Fallback>
                <p:oleObj name="Equation" r:id="rId35" imgW="1015920" imgH="177480" progId="Equation.DSMT4">
                  <p:embed/>
                  <p:pic>
                    <p:nvPicPr>
                      <p:cNvPr id="28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1513" y="5303838"/>
                        <a:ext cx="2016125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1984998"/>
              </p:ext>
            </p:extLst>
          </p:nvPr>
        </p:nvGraphicFramePr>
        <p:xfrm>
          <a:off x="3203848" y="5661248"/>
          <a:ext cx="1108075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7" imgW="558720" imgH="177480" progId="Equation.DSMT4">
                  <p:embed/>
                </p:oleObj>
              </mc:Choice>
              <mc:Fallback>
                <p:oleObj name="Equation" r:id="rId37" imgW="558720" imgH="177480" progId="Equation.DSMT4">
                  <p:embed/>
                  <p:pic>
                    <p:nvPicPr>
                      <p:cNvPr id="29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848" y="5661248"/>
                        <a:ext cx="1108075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5695153"/>
              </p:ext>
            </p:extLst>
          </p:nvPr>
        </p:nvGraphicFramePr>
        <p:xfrm>
          <a:off x="4856163" y="4724400"/>
          <a:ext cx="2978150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9" imgW="1498320" imgH="253800" progId="Equation.DSMT4">
                  <p:embed/>
                </p:oleObj>
              </mc:Choice>
              <mc:Fallback>
                <p:oleObj name="Equation" r:id="rId39" imgW="1498320" imgH="253800" progId="Equation.DSMT4">
                  <p:embed/>
                  <p:pic>
                    <p:nvPicPr>
                      <p:cNvPr id="31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6163" y="4724400"/>
                        <a:ext cx="2978150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2098197"/>
              </p:ext>
            </p:extLst>
          </p:nvPr>
        </p:nvGraphicFramePr>
        <p:xfrm>
          <a:off x="6227763" y="5232400"/>
          <a:ext cx="1536700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1" imgW="774360" imgH="177480" progId="Equation.DSMT4">
                  <p:embed/>
                </p:oleObj>
              </mc:Choice>
              <mc:Fallback>
                <p:oleObj name="Equation" r:id="rId41" imgW="774360" imgH="177480" progId="Equation.DSMT4">
                  <p:embed/>
                  <p:pic>
                    <p:nvPicPr>
                      <p:cNvPr id="32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7763" y="5232400"/>
                        <a:ext cx="1536700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6635177"/>
              </p:ext>
            </p:extLst>
          </p:nvPr>
        </p:nvGraphicFramePr>
        <p:xfrm>
          <a:off x="7020272" y="5517232"/>
          <a:ext cx="1484312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3" imgW="749160" imgH="228600" progId="Equation.DSMT4">
                  <p:embed/>
                </p:oleObj>
              </mc:Choice>
              <mc:Fallback>
                <p:oleObj name="Equation" r:id="rId43" imgW="749160" imgH="228600" progId="Equation.DSMT4">
                  <p:embed/>
                  <p:pic>
                    <p:nvPicPr>
                      <p:cNvPr id="33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20272" y="5517232"/>
                        <a:ext cx="1484312" cy="452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3951890" y="1435423"/>
            <a:ext cx="4480009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Perpetu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erpetu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erpetu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erpetu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erpetu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9pPr>
          </a:lstStyle>
          <a:p>
            <a:r>
              <a:rPr lang="en-CA" sz="2200" dirty="0">
                <a:solidFill>
                  <a:srgbClr val="FF0000"/>
                </a:solidFill>
              </a:rPr>
              <a:t>Check each solution by plugging it back in</a:t>
            </a:r>
          </a:p>
        </p:txBody>
      </p:sp>
      <p:graphicFrame>
        <p:nvGraphicFramePr>
          <p:cNvPr id="39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5810959"/>
              </p:ext>
            </p:extLst>
          </p:nvPr>
        </p:nvGraphicFramePr>
        <p:xfrm>
          <a:off x="539552" y="2564904"/>
          <a:ext cx="3384376" cy="6164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5" imgW="1879560" imgH="342720" progId="Equation.DSMT4">
                  <p:embed/>
                </p:oleObj>
              </mc:Choice>
              <mc:Fallback>
                <p:oleObj name="Equation" r:id="rId45" imgW="1879560" imgH="342720" progId="Equation.DSMT4">
                  <p:embed/>
                  <p:pic>
                    <p:nvPicPr>
                      <p:cNvPr id="39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2564904"/>
                        <a:ext cx="3384376" cy="61649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891994"/>
              </p:ext>
            </p:extLst>
          </p:nvPr>
        </p:nvGraphicFramePr>
        <p:xfrm>
          <a:off x="1619672" y="3181398"/>
          <a:ext cx="2316982" cy="5782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7" imgW="1269720" imgH="317160" progId="Equation.DSMT4">
                  <p:embed/>
                </p:oleObj>
              </mc:Choice>
              <mc:Fallback>
                <p:oleObj name="Equation" r:id="rId47" imgW="1269720" imgH="317160" progId="Equation.DSMT4">
                  <p:embed/>
                  <p:pic>
                    <p:nvPicPr>
                      <p:cNvPr id="4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3181398"/>
                        <a:ext cx="2316982" cy="57828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7092088"/>
              </p:ext>
            </p:extLst>
          </p:nvPr>
        </p:nvGraphicFramePr>
        <p:xfrm>
          <a:off x="2753047" y="3823329"/>
          <a:ext cx="1242889" cy="4381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9" imgW="647640" imgH="228600" progId="Equation.DSMT4">
                  <p:embed/>
                </p:oleObj>
              </mc:Choice>
              <mc:Fallback>
                <p:oleObj name="Equation" r:id="rId49" imgW="647640" imgH="228600" progId="Equation.DSMT4">
                  <p:embed/>
                  <p:pic>
                    <p:nvPicPr>
                      <p:cNvPr id="41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53047" y="3823329"/>
                        <a:ext cx="1242889" cy="43818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1367376" y="3934217"/>
            <a:ext cx="133241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Perpetu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erpetu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erpetu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erpetu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erpetu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9pPr>
          </a:lstStyle>
          <a:p>
            <a:r>
              <a:rPr lang="en-CA" sz="2200" dirty="0">
                <a:solidFill>
                  <a:srgbClr val="FF0000"/>
                </a:solidFill>
              </a:rPr>
              <a:t>Extraneous</a:t>
            </a:r>
          </a:p>
        </p:txBody>
      </p:sp>
      <p:graphicFrame>
        <p:nvGraphicFramePr>
          <p:cNvPr id="48" name="Object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0867101"/>
              </p:ext>
            </p:extLst>
          </p:nvPr>
        </p:nvGraphicFramePr>
        <p:xfrm>
          <a:off x="5004048" y="2695799"/>
          <a:ext cx="2697162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1" imgW="1498320" imgH="279360" progId="Equation.DSMT4">
                  <p:embed/>
                </p:oleObj>
              </mc:Choice>
              <mc:Fallback>
                <p:oleObj name="Equation" r:id="rId51" imgW="1498320" imgH="279360" progId="Equation.DSMT4">
                  <p:embed/>
                  <p:pic>
                    <p:nvPicPr>
                      <p:cNvPr id="48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4048" y="2695799"/>
                        <a:ext cx="2697162" cy="501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0362348"/>
              </p:ext>
            </p:extLst>
          </p:nvPr>
        </p:nvGraphicFramePr>
        <p:xfrm>
          <a:off x="6242298" y="3311749"/>
          <a:ext cx="1458912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3" imgW="799920" imgH="253800" progId="Equation.DSMT4">
                  <p:embed/>
                </p:oleObj>
              </mc:Choice>
              <mc:Fallback>
                <p:oleObj name="Equation" r:id="rId53" imgW="799920" imgH="253800" progId="Equation.DSMT4">
                  <p:embed/>
                  <p:pic>
                    <p:nvPicPr>
                      <p:cNvPr id="49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2298" y="3311749"/>
                        <a:ext cx="1458912" cy="461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Object 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834025"/>
              </p:ext>
            </p:extLst>
          </p:nvPr>
        </p:nvGraphicFramePr>
        <p:xfrm>
          <a:off x="6981130" y="3789040"/>
          <a:ext cx="731838" cy="341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5" imgW="380880" imgH="177480" progId="Equation.DSMT4">
                  <p:embed/>
                </p:oleObj>
              </mc:Choice>
              <mc:Fallback>
                <p:oleObj name="Equation" r:id="rId55" imgW="380880" imgH="177480" progId="Equation.DSMT4">
                  <p:embed/>
                  <p:pic>
                    <p:nvPicPr>
                      <p:cNvPr id="50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81130" y="3789040"/>
                        <a:ext cx="731838" cy="341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" name="TextBox 50"/>
          <p:cNvSpPr txBox="1">
            <a:spLocks noChangeArrowheads="1"/>
          </p:cNvSpPr>
          <p:nvPr/>
        </p:nvSpPr>
        <p:spPr bwMode="auto">
          <a:xfrm>
            <a:off x="5981402" y="3718193"/>
            <a:ext cx="16478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Perpetu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erpetu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erpetu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erpetu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erpetu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9pPr>
          </a:lstStyle>
          <a:p>
            <a:r>
              <a:rPr lang="en-CA" sz="2200" dirty="0">
                <a:solidFill>
                  <a:srgbClr val="FF0000"/>
                </a:solidFill>
              </a:rPr>
              <a:t>Solution!</a:t>
            </a:r>
          </a:p>
        </p:txBody>
      </p:sp>
      <p:graphicFrame>
        <p:nvGraphicFramePr>
          <p:cNvPr id="52" name="Object 5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0922079"/>
              </p:ext>
            </p:extLst>
          </p:nvPr>
        </p:nvGraphicFramePr>
        <p:xfrm>
          <a:off x="827584" y="4724400"/>
          <a:ext cx="3336925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7" imgW="1854000" imgH="279360" progId="Equation.DSMT4">
                  <p:embed/>
                </p:oleObj>
              </mc:Choice>
              <mc:Fallback>
                <p:oleObj name="Equation" r:id="rId57" imgW="1854000" imgH="279360" progId="Equation.DSMT4">
                  <p:embed/>
                  <p:pic>
                    <p:nvPicPr>
                      <p:cNvPr id="52" name="Object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4724400"/>
                        <a:ext cx="3336925" cy="501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" name="Object 5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9421986"/>
              </p:ext>
            </p:extLst>
          </p:nvPr>
        </p:nvGraphicFramePr>
        <p:xfrm>
          <a:off x="2300735" y="5301208"/>
          <a:ext cx="1922463" cy="46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9" imgW="1054080" imgH="253800" progId="Equation.DSMT4">
                  <p:embed/>
                </p:oleObj>
              </mc:Choice>
              <mc:Fallback>
                <p:oleObj name="Equation" r:id="rId59" imgW="1054080" imgH="253800" progId="Equation.DSMT4">
                  <p:embed/>
                  <p:pic>
                    <p:nvPicPr>
                      <p:cNvPr id="53" name="Object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0735" y="5301208"/>
                        <a:ext cx="1922463" cy="461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" name="Object 5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5753973"/>
              </p:ext>
            </p:extLst>
          </p:nvPr>
        </p:nvGraphicFramePr>
        <p:xfrm>
          <a:off x="3053259" y="5818188"/>
          <a:ext cx="879475" cy="341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1" imgW="457200" imgH="177480" progId="Equation.DSMT4">
                  <p:embed/>
                </p:oleObj>
              </mc:Choice>
              <mc:Fallback>
                <p:oleObj name="Equation" r:id="rId61" imgW="457200" imgH="177480" progId="Equation.DSMT4">
                  <p:embed/>
                  <p:pic>
                    <p:nvPicPr>
                      <p:cNvPr id="54" name="Object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3259" y="5818188"/>
                        <a:ext cx="879475" cy="341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1652663" y="5747538"/>
            <a:ext cx="158417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Perpetu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erpetu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erpetu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erpetu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erpetu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9pPr>
          </a:lstStyle>
          <a:p>
            <a:r>
              <a:rPr lang="en-CA" sz="2200" dirty="0">
                <a:solidFill>
                  <a:srgbClr val="FF0000"/>
                </a:solidFill>
              </a:rPr>
              <a:t>Extraneous</a:t>
            </a:r>
          </a:p>
        </p:txBody>
      </p:sp>
      <p:graphicFrame>
        <p:nvGraphicFramePr>
          <p:cNvPr id="56" name="Object 5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0280764"/>
              </p:ext>
            </p:extLst>
          </p:nvPr>
        </p:nvGraphicFramePr>
        <p:xfrm>
          <a:off x="4572000" y="4653136"/>
          <a:ext cx="3724275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3" imgW="2070000" imgH="342720" progId="Equation.DSMT4">
                  <p:embed/>
                </p:oleObj>
              </mc:Choice>
              <mc:Fallback>
                <p:oleObj name="Equation" r:id="rId63" imgW="2070000" imgH="342720" progId="Equation.DSMT4">
                  <p:embed/>
                  <p:pic>
                    <p:nvPicPr>
                      <p:cNvPr id="56" name="Object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4653136"/>
                        <a:ext cx="3724275" cy="615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" name="Object 5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003344"/>
              </p:ext>
            </p:extLst>
          </p:nvPr>
        </p:nvGraphicFramePr>
        <p:xfrm>
          <a:off x="5918596" y="5230986"/>
          <a:ext cx="2339975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5" imgW="1282680" imgH="317160" progId="Equation.DSMT4">
                  <p:embed/>
                </p:oleObj>
              </mc:Choice>
              <mc:Fallback>
                <p:oleObj name="Equation" r:id="rId65" imgW="1282680" imgH="317160" progId="Equation.DSMT4">
                  <p:embed/>
                  <p:pic>
                    <p:nvPicPr>
                      <p:cNvPr id="57" name="Object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18596" y="5230986"/>
                        <a:ext cx="2339975" cy="577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5682876"/>
              </p:ext>
            </p:extLst>
          </p:nvPr>
        </p:nvGraphicFramePr>
        <p:xfrm>
          <a:off x="7064375" y="5804074"/>
          <a:ext cx="733425" cy="341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7" imgW="380880" imgH="177480" progId="Equation.DSMT4">
                  <p:embed/>
                </p:oleObj>
              </mc:Choice>
              <mc:Fallback>
                <p:oleObj name="Equation" r:id="rId67" imgW="380880" imgH="177480" progId="Equation.DSMT4">
                  <p:embed/>
                  <p:pic>
                    <p:nvPicPr>
                      <p:cNvPr id="58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64375" y="5804074"/>
                        <a:ext cx="733425" cy="341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" name="TextBox 58"/>
          <p:cNvSpPr txBox="1">
            <a:spLocks noChangeArrowheads="1"/>
          </p:cNvSpPr>
          <p:nvPr/>
        </p:nvSpPr>
        <p:spPr bwMode="auto">
          <a:xfrm>
            <a:off x="6026322" y="5734168"/>
            <a:ext cx="114860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Perpetu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erpetu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erpetu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erpetu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erpetu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9pPr>
          </a:lstStyle>
          <a:p>
            <a:r>
              <a:rPr lang="en-CA" sz="2200" dirty="0">
                <a:solidFill>
                  <a:srgbClr val="FF0000"/>
                </a:solidFill>
              </a:rPr>
              <a:t>Solution!</a:t>
            </a:r>
          </a:p>
        </p:txBody>
      </p:sp>
      <p:sp>
        <p:nvSpPr>
          <p:cNvPr id="60" name="TextBox 59"/>
          <p:cNvSpPr txBox="1">
            <a:spLocks noChangeArrowheads="1"/>
          </p:cNvSpPr>
          <p:nvPr/>
        </p:nvSpPr>
        <p:spPr bwMode="auto">
          <a:xfrm>
            <a:off x="251520" y="2204864"/>
            <a:ext cx="4038285" cy="31393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Perpetu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erpetu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erpetu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erpetu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erpetu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9pPr>
          </a:lstStyle>
          <a:p>
            <a:br>
              <a:rPr lang="en-CA" sz="2200" dirty="0">
                <a:solidFill>
                  <a:srgbClr val="FF0000"/>
                </a:solidFill>
              </a:rPr>
            </a:br>
            <a:r>
              <a:rPr lang="en-CA" sz="2200" dirty="0">
                <a:solidFill>
                  <a:srgbClr val="FF0000"/>
                </a:solidFill>
              </a:rPr>
              <a:t>Therefore, the solutions to the system</a:t>
            </a:r>
            <a:br>
              <a:rPr lang="en-CA" sz="2200" dirty="0">
                <a:solidFill>
                  <a:srgbClr val="FF0000"/>
                </a:solidFill>
              </a:rPr>
            </a:br>
            <a:r>
              <a:rPr lang="en-CA" sz="2200" dirty="0">
                <a:solidFill>
                  <a:srgbClr val="FF0000"/>
                </a:solidFill>
              </a:rPr>
              <a:t>will be x = 2 and  x = -1.333</a:t>
            </a:r>
          </a:p>
          <a:p>
            <a:br>
              <a:rPr lang="en-CA" sz="2200" dirty="0">
                <a:solidFill>
                  <a:srgbClr val="FF0000"/>
                </a:solidFill>
              </a:rPr>
            </a:br>
            <a:endParaRPr lang="en-CA" sz="2200" dirty="0">
              <a:solidFill>
                <a:srgbClr val="FF0000"/>
              </a:solidFill>
            </a:endParaRPr>
          </a:p>
          <a:p>
            <a:endParaRPr lang="en-CA" sz="2200" dirty="0">
              <a:solidFill>
                <a:srgbClr val="FF0000"/>
              </a:solidFill>
            </a:endParaRPr>
          </a:p>
          <a:p>
            <a:endParaRPr lang="en-CA" sz="2200" dirty="0">
              <a:solidFill>
                <a:srgbClr val="FF0000"/>
              </a:solidFill>
            </a:endParaRPr>
          </a:p>
          <a:p>
            <a:endParaRPr lang="en-CA" sz="2200" dirty="0">
              <a:solidFill>
                <a:srgbClr val="FF0000"/>
              </a:solidFill>
            </a:endParaRPr>
          </a:p>
          <a:p>
            <a:endParaRPr lang="en-CA" sz="2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5379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07407E-6 L 0.48871 -0.05231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427" y="-2616"/>
                                    </p:animMotion>
                                  </p:childTnLst>
                                </p:cTn>
                              </p:par>
                              <p:par>
                                <p:cTn id="77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2.59259E-6 L 0.51823 -0.0544 " pathEditMode="relative" rAng="0" ptsTypes="AA">
                                      <p:cBhvr>
                                        <p:cTn id="7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903" y="-2731"/>
                                    </p:animMotion>
                                  </p:childTnLst>
                                </p:cTn>
                              </p:par>
                              <p:par>
                                <p:cTn id="79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2.59259E-6 L 0.49757 -0.06482 " pathEditMode="relative" rAng="0" ptsTypes="AA">
                                      <p:cBhvr>
                                        <p:cTn id="8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878" y="-32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000"/>
                            </p:stCondLst>
                            <p:childTnLst>
                              <p:par>
                                <p:cTn id="82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48148E-6 L 0.00052 0.18889 " pathEditMode="relative" rAng="0" ptsTypes="AA">
                                      <p:cBhvr>
                                        <p:cTn id="8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9444"/>
                                    </p:animMotion>
                                  </p:childTnLst>
                                </p:cTn>
                              </p:par>
                              <p:par>
                                <p:cTn id="8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3.7037E-7 L -0.00157 0.19769 " pathEditMode="relative" rAng="0" ptsTypes="AA">
                                      <p:cBhvr>
                                        <p:cTn id="8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" y="9884"/>
                                    </p:animMotion>
                                  </p:childTnLst>
                                </p:cTn>
                              </p:par>
                              <p:par>
                                <p:cTn id="8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3.7037E-7 L 0.00139 0.19769 " pathEditMode="relative" rAng="0" ptsTypes="AA">
                                      <p:cBhvr>
                                        <p:cTn id="8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98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4000"/>
                            </p:stCondLst>
                            <p:childTnLst>
                              <p:par>
                                <p:cTn id="89" presetID="36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2.96296E-6 L -4.72222E-6 0.06783 C -4.72222E-6 0.09861 0.13004 0.13635 0.23594 0.13635 L 0.47205 0.13635 " pathEditMode="relative" rAng="0" ptsTypes="FfFF">
                                      <p:cBhvr>
                                        <p:cTn id="9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594" y="6806"/>
                                    </p:animMotion>
                                  </p:childTnLst>
                                </p:cTn>
                              </p:par>
                              <p:par>
                                <p:cTn id="91" presetID="3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3.33333E-6 L 4.16667E-6 0.06713 C 4.16667E-6 0.09723 0.1427 0.13473 0.25902 0.13473 L 0.51805 0.13473 " pathEditMode="relative" rAng="0" ptsTypes="FfFF">
                                      <p:cBhvr>
                                        <p:cTn id="9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903" y="6736"/>
                                    </p:animMotion>
                                  </p:childTnLst>
                                </p:cTn>
                              </p:par>
                              <p:par>
                                <p:cTn id="93" presetID="3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3.33333E-6 L 1.38889E-6 0.06713 C 1.38889E-6 0.09723 0.13489 0.13473 0.24479 0.13473 L 0.48976 0.13473 " pathEditMode="relative" rAng="0" ptsTypes="FfFF">
                                      <p:cBhvr>
                                        <p:cTn id="9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479" y="67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" fill="hold">
                      <p:stCondLst>
                        <p:cond delay="indefinite"/>
                      </p:stCondLst>
                      <p:childTnLst>
                        <p:par>
                          <p:cTn id="275" fill="hold">
                            <p:stCondLst>
                              <p:cond delay="0"/>
                            </p:stCondLst>
                            <p:childTnLst>
                              <p:par>
                                <p:cTn id="2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4" fill="hold">
                      <p:stCondLst>
                        <p:cond delay="indefinite"/>
                      </p:stCondLst>
                      <p:childTnLst>
                        <p:par>
                          <p:cTn id="285" fill="hold">
                            <p:stCondLst>
                              <p:cond delay="0"/>
                            </p:stCondLst>
                            <p:childTnLst>
                              <p:par>
                                <p:cTn id="28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5" grpId="0"/>
      <p:bldP spid="16" grpId="0"/>
      <p:bldP spid="16" grpId="1"/>
      <p:bldP spid="17" grpId="0"/>
      <p:bldP spid="17" grpId="1"/>
      <p:bldP spid="18" grpId="0"/>
      <p:bldP spid="18" grpId="1"/>
      <p:bldP spid="35" grpId="0"/>
      <p:bldP spid="42" grpId="0"/>
      <p:bldP spid="42" grpId="1"/>
      <p:bldP spid="51" grpId="0"/>
      <p:bldP spid="55" grpId="0"/>
      <p:bldP spid="55" grpId="1"/>
      <p:bldP spid="59" grpId="0"/>
      <p:bldP spid="6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67" name="Group 21"/>
          <p:cNvGrpSpPr>
            <a:grpSpLocks noChangeAspect="1"/>
          </p:cNvGrpSpPr>
          <p:nvPr/>
        </p:nvGrpSpPr>
        <p:grpSpPr bwMode="auto">
          <a:xfrm>
            <a:off x="561975" y="2268538"/>
            <a:ext cx="5586413" cy="2840037"/>
            <a:chOff x="-192" y="705"/>
            <a:chExt cx="5724" cy="2910"/>
          </a:xfrm>
        </p:grpSpPr>
        <p:sp>
          <p:nvSpPr>
            <p:cNvPr id="2087" name="AutoShape 20"/>
            <p:cNvSpPr>
              <a:spLocks noChangeAspect="1" noChangeArrowheads="1" noTextEdit="1"/>
            </p:cNvSpPr>
            <p:nvPr/>
          </p:nvSpPr>
          <p:spPr bwMode="auto">
            <a:xfrm>
              <a:off x="-192" y="705"/>
              <a:ext cx="5724" cy="29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88" name="Rectangle 22"/>
            <p:cNvSpPr>
              <a:spLocks noChangeArrowheads="1"/>
            </p:cNvSpPr>
            <p:nvPr/>
          </p:nvSpPr>
          <p:spPr bwMode="auto">
            <a:xfrm>
              <a:off x="-186" y="711"/>
              <a:ext cx="5712" cy="2898"/>
            </a:xfrm>
            <a:prstGeom prst="rect">
              <a:avLst/>
            </a:prstGeom>
            <a:solidFill>
              <a:srgbClr val="FFFFFF"/>
            </a:solidFill>
            <a:ln w="6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>
                <a:latin typeface="Perpetua" pitchFamily="18" charset="0"/>
              </a:endParaRPr>
            </a:p>
          </p:txBody>
        </p:sp>
        <p:sp>
          <p:nvSpPr>
            <p:cNvPr id="2089" name="Line 23"/>
            <p:cNvSpPr>
              <a:spLocks noChangeShapeType="1"/>
            </p:cNvSpPr>
            <p:nvPr/>
          </p:nvSpPr>
          <p:spPr bwMode="auto">
            <a:xfrm flipV="1">
              <a:off x="54" y="711"/>
              <a:ext cx="1" cy="2892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90" name="Line 24"/>
            <p:cNvSpPr>
              <a:spLocks noChangeShapeType="1"/>
            </p:cNvSpPr>
            <p:nvPr/>
          </p:nvSpPr>
          <p:spPr bwMode="auto">
            <a:xfrm flipV="1">
              <a:off x="60" y="711"/>
              <a:ext cx="1" cy="2892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91" name="Line 25"/>
            <p:cNvSpPr>
              <a:spLocks noChangeShapeType="1"/>
            </p:cNvSpPr>
            <p:nvPr/>
          </p:nvSpPr>
          <p:spPr bwMode="auto">
            <a:xfrm flipV="1">
              <a:off x="289" y="711"/>
              <a:ext cx="1" cy="2892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92" name="Line 26"/>
            <p:cNvSpPr>
              <a:spLocks noChangeShapeType="1"/>
            </p:cNvSpPr>
            <p:nvPr/>
          </p:nvSpPr>
          <p:spPr bwMode="auto">
            <a:xfrm flipV="1">
              <a:off x="294" y="711"/>
              <a:ext cx="1" cy="2892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93" name="Line 27"/>
            <p:cNvSpPr>
              <a:spLocks noChangeShapeType="1"/>
            </p:cNvSpPr>
            <p:nvPr/>
          </p:nvSpPr>
          <p:spPr bwMode="auto">
            <a:xfrm flipV="1">
              <a:off x="529" y="711"/>
              <a:ext cx="1" cy="2892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94" name="Line 28"/>
            <p:cNvSpPr>
              <a:spLocks noChangeShapeType="1"/>
            </p:cNvSpPr>
            <p:nvPr/>
          </p:nvSpPr>
          <p:spPr bwMode="auto">
            <a:xfrm flipV="1">
              <a:off x="535" y="711"/>
              <a:ext cx="1" cy="2892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95" name="Line 29"/>
            <p:cNvSpPr>
              <a:spLocks noChangeShapeType="1"/>
            </p:cNvSpPr>
            <p:nvPr/>
          </p:nvSpPr>
          <p:spPr bwMode="auto">
            <a:xfrm flipV="1">
              <a:off x="764" y="711"/>
              <a:ext cx="1" cy="2892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96" name="Line 30"/>
            <p:cNvSpPr>
              <a:spLocks noChangeShapeType="1"/>
            </p:cNvSpPr>
            <p:nvPr/>
          </p:nvSpPr>
          <p:spPr bwMode="auto">
            <a:xfrm flipV="1">
              <a:off x="769" y="711"/>
              <a:ext cx="1" cy="2892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97" name="Line 31"/>
            <p:cNvSpPr>
              <a:spLocks noChangeShapeType="1"/>
            </p:cNvSpPr>
            <p:nvPr/>
          </p:nvSpPr>
          <p:spPr bwMode="auto">
            <a:xfrm flipV="1">
              <a:off x="1004" y="711"/>
              <a:ext cx="1" cy="2892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98" name="Line 32"/>
            <p:cNvSpPr>
              <a:spLocks noChangeShapeType="1"/>
            </p:cNvSpPr>
            <p:nvPr/>
          </p:nvSpPr>
          <p:spPr bwMode="auto">
            <a:xfrm flipV="1">
              <a:off x="1010" y="711"/>
              <a:ext cx="1" cy="2892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99" name="Line 33"/>
            <p:cNvSpPr>
              <a:spLocks noChangeShapeType="1"/>
            </p:cNvSpPr>
            <p:nvPr/>
          </p:nvSpPr>
          <p:spPr bwMode="auto">
            <a:xfrm flipV="1">
              <a:off x="1239" y="711"/>
              <a:ext cx="1" cy="2892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00" name="Line 34"/>
            <p:cNvSpPr>
              <a:spLocks noChangeShapeType="1"/>
            </p:cNvSpPr>
            <p:nvPr/>
          </p:nvSpPr>
          <p:spPr bwMode="auto">
            <a:xfrm flipV="1">
              <a:off x="1245" y="711"/>
              <a:ext cx="1" cy="2892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01" name="Line 35"/>
            <p:cNvSpPr>
              <a:spLocks noChangeShapeType="1"/>
            </p:cNvSpPr>
            <p:nvPr/>
          </p:nvSpPr>
          <p:spPr bwMode="auto">
            <a:xfrm flipV="1">
              <a:off x="1479" y="711"/>
              <a:ext cx="1" cy="2892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02" name="Line 36"/>
            <p:cNvSpPr>
              <a:spLocks noChangeShapeType="1"/>
            </p:cNvSpPr>
            <p:nvPr/>
          </p:nvSpPr>
          <p:spPr bwMode="auto">
            <a:xfrm flipV="1">
              <a:off x="1485" y="711"/>
              <a:ext cx="1" cy="2892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03" name="Line 37"/>
            <p:cNvSpPr>
              <a:spLocks noChangeShapeType="1"/>
            </p:cNvSpPr>
            <p:nvPr/>
          </p:nvSpPr>
          <p:spPr bwMode="auto">
            <a:xfrm flipV="1">
              <a:off x="1955" y="711"/>
              <a:ext cx="1" cy="2892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04" name="Line 38"/>
            <p:cNvSpPr>
              <a:spLocks noChangeShapeType="1"/>
            </p:cNvSpPr>
            <p:nvPr/>
          </p:nvSpPr>
          <p:spPr bwMode="auto">
            <a:xfrm flipV="1">
              <a:off x="1960" y="711"/>
              <a:ext cx="1" cy="2892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05" name="Line 39"/>
            <p:cNvSpPr>
              <a:spLocks noChangeShapeType="1"/>
            </p:cNvSpPr>
            <p:nvPr/>
          </p:nvSpPr>
          <p:spPr bwMode="auto">
            <a:xfrm flipV="1">
              <a:off x="2189" y="711"/>
              <a:ext cx="1" cy="2892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06" name="Line 40"/>
            <p:cNvSpPr>
              <a:spLocks noChangeShapeType="1"/>
            </p:cNvSpPr>
            <p:nvPr/>
          </p:nvSpPr>
          <p:spPr bwMode="auto">
            <a:xfrm flipV="1">
              <a:off x="2195" y="711"/>
              <a:ext cx="1" cy="2892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07" name="Line 41"/>
            <p:cNvSpPr>
              <a:spLocks noChangeShapeType="1"/>
            </p:cNvSpPr>
            <p:nvPr/>
          </p:nvSpPr>
          <p:spPr bwMode="auto">
            <a:xfrm flipV="1">
              <a:off x="2430" y="711"/>
              <a:ext cx="1" cy="2892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08" name="Line 42"/>
            <p:cNvSpPr>
              <a:spLocks noChangeShapeType="1"/>
            </p:cNvSpPr>
            <p:nvPr/>
          </p:nvSpPr>
          <p:spPr bwMode="auto">
            <a:xfrm flipV="1">
              <a:off x="2435" y="711"/>
              <a:ext cx="1" cy="2892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09" name="Line 43"/>
            <p:cNvSpPr>
              <a:spLocks noChangeShapeType="1"/>
            </p:cNvSpPr>
            <p:nvPr/>
          </p:nvSpPr>
          <p:spPr bwMode="auto">
            <a:xfrm flipV="1">
              <a:off x="2664" y="711"/>
              <a:ext cx="1" cy="2892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10" name="Line 44"/>
            <p:cNvSpPr>
              <a:spLocks noChangeShapeType="1"/>
            </p:cNvSpPr>
            <p:nvPr/>
          </p:nvSpPr>
          <p:spPr bwMode="auto">
            <a:xfrm flipV="1">
              <a:off x="2670" y="711"/>
              <a:ext cx="1" cy="2892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11" name="Line 45"/>
            <p:cNvSpPr>
              <a:spLocks noChangeShapeType="1"/>
            </p:cNvSpPr>
            <p:nvPr/>
          </p:nvSpPr>
          <p:spPr bwMode="auto">
            <a:xfrm flipV="1">
              <a:off x="2905" y="711"/>
              <a:ext cx="1" cy="2892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12" name="Line 46"/>
            <p:cNvSpPr>
              <a:spLocks noChangeShapeType="1"/>
            </p:cNvSpPr>
            <p:nvPr/>
          </p:nvSpPr>
          <p:spPr bwMode="auto">
            <a:xfrm flipV="1">
              <a:off x="2910" y="711"/>
              <a:ext cx="1" cy="2892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13" name="Line 47"/>
            <p:cNvSpPr>
              <a:spLocks noChangeShapeType="1"/>
            </p:cNvSpPr>
            <p:nvPr/>
          </p:nvSpPr>
          <p:spPr bwMode="auto">
            <a:xfrm flipV="1">
              <a:off x="3140" y="711"/>
              <a:ext cx="1" cy="2892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14" name="Line 48"/>
            <p:cNvSpPr>
              <a:spLocks noChangeShapeType="1"/>
            </p:cNvSpPr>
            <p:nvPr/>
          </p:nvSpPr>
          <p:spPr bwMode="auto">
            <a:xfrm flipV="1">
              <a:off x="3145" y="711"/>
              <a:ext cx="1" cy="2892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15" name="Line 49"/>
            <p:cNvSpPr>
              <a:spLocks noChangeShapeType="1"/>
            </p:cNvSpPr>
            <p:nvPr/>
          </p:nvSpPr>
          <p:spPr bwMode="auto">
            <a:xfrm flipV="1">
              <a:off x="3380" y="711"/>
              <a:ext cx="1" cy="2892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16" name="Line 50"/>
            <p:cNvSpPr>
              <a:spLocks noChangeShapeType="1"/>
            </p:cNvSpPr>
            <p:nvPr/>
          </p:nvSpPr>
          <p:spPr bwMode="auto">
            <a:xfrm flipV="1">
              <a:off x="3386" y="711"/>
              <a:ext cx="1" cy="2892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17" name="Line 51"/>
            <p:cNvSpPr>
              <a:spLocks noChangeShapeType="1"/>
            </p:cNvSpPr>
            <p:nvPr/>
          </p:nvSpPr>
          <p:spPr bwMode="auto">
            <a:xfrm flipV="1">
              <a:off x="3615" y="711"/>
              <a:ext cx="1" cy="2892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18" name="Line 52"/>
            <p:cNvSpPr>
              <a:spLocks noChangeShapeType="1"/>
            </p:cNvSpPr>
            <p:nvPr/>
          </p:nvSpPr>
          <p:spPr bwMode="auto">
            <a:xfrm flipV="1">
              <a:off x="3620" y="711"/>
              <a:ext cx="1" cy="2892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19" name="Line 53"/>
            <p:cNvSpPr>
              <a:spLocks noChangeShapeType="1"/>
            </p:cNvSpPr>
            <p:nvPr/>
          </p:nvSpPr>
          <p:spPr bwMode="auto">
            <a:xfrm flipV="1">
              <a:off x="3855" y="711"/>
              <a:ext cx="1" cy="2892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20" name="Line 54"/>
            <p:cNvSpPr>
              <a:spLocks noChangeShapeType="1"/>
            </p:cNvSpPr>
            <p:nvPr/>
          </p:nvSpPr>
          <p:spPr bwMode="auto">
            <a:xfrm flipV="1">
              <a:off x="3861" y="711"/>
              <a:ext cx="1" cy="2892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21" name="Line 55"/>
            <p:cNvSpPr>
              <a:spLocks noChangeShapeType="1"/>
            </p:cNvSpPr>
            <p:nvPr/>
          </p:nvSpPr>
          <p:spPr bwMode="auto">
            <a:xfrm flipV="1">
              <a:off x="4090" y="711"/>
              <a:ext cx="1" cy="2892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22" name="Line 56"/>
            <p:cNvSpPr>
              <a:spLocks noChangeShapeType="1"/>
            </p:cNvSpPr>
            <p:nvPr/>
          </p:nvSpPr>
          <p:spPr bwMode="auto">
            <a:xfrm flipV="1">
              <a:off x="4095" y="711"/>
              <a:ext cx="1" cy="2892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23" name="Line 57"/>
            <p:cNvSpPr>
              <a:spLocks noChangeShapeType="1"/>
            </p:cNvSpPr>
            <p:nvPr/>
          </p:nvSpPr>
          <p:spPr bwMode="auto">
            <a:xfrm flipV="1">
              <a:off x="4330" y="711"/>
              <a:ext cx="1" cy="2892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24" name="Line 58"/>
            <p:cNvSpPr>
              <a:spLocks noChangeShapeType="1"/>
            </p:cNvSpPr>
            <p:nvPr/>
          </p:nvSpPr>
          <p:spPr bwMode="auto">
            <a:xfrm flipV="1">
              <a:off x="4336" y="711"/>
              <a:ext cx="1" cy="2892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25" name="Line 59"/>
            <p:cNvSpPr>
              <a:spLocks noChangeShapeType="1"/>
            </p:cNvSpPr>
            <p:nvPr/>
          </p:nvSpPr>
          <p:spPr bwMode="auto">
            <a:xfrm flipV="1">
              <a:off x="4565" y="711"/>
              <a:ext cx="1" cy="2892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26" name="Line 60"/>
            <p:cNvSpPr>
              <a:spLocks noChangeShapeType="1"/>
            </p:cNvSpPr>
            <p:nvPr/>
          </p:nvSpPr>
          <p:spPr bwMode="auto">
            <a:xfrm flipV="1">
              <a:off x="4571" y="711"/>
              <a:ext cx="1" cy="2892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27" name="Line 61"/>
            <p:cNvSpPr>
              <a:spLocks noChangeShapeType="1"/>
            </p:cNvSpPr>
            <p:nvPr/>
          </p:nvSpPr>
          <p:spPr bwMode="auto">
            <a:xfrm flipV="1">
              <a:off x="4805" y="711"/>
              <a:ext cx="1" cy="2892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28" name="Line 62"/>
            <p:cNvSpPr>
              <a:spLocks noChangeShapeType="1"/>
            </p:cNvSpPr>
            <p:nvPr/>
          </p:nvSpPr>
          <p:spPr bwMode="auto">
            <a:xfrm flipV="1">
              <a:off x="4811" y="711"/>
              <a:ext cx="1" cy="2892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29" name="Line 63"/>
            <p:cNvSpPr>
              <a:spLocks noChangeShapeType="1"/>
            </p:cNvSpPr>
            <p:nvPr/>
          </p:nvSpPr>
          <p:spPr bwMode="auto">
            <a:xfrm flipV="1">
              <a:off x="5040" y="711"/>
              <a:ext cx="1" cy="2892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30" name="Line 64"/>
            <p:cNvSpPr>
              <a:spLocks noChangeShapeType="1"/>
            </p:cNvSpPr>
            <p:nvPr/>
          </p:nvSpPr>
          <p:spPr bwMode="auto">
            <a:xfrm flipV="1">
              <a:off x="5046" y="711"/>
              <a:ext cx="1" cy="2892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31" name="Line 65"/>
            <p:cNvSpPr>
              <a:spLocks noChangeShapeType="1"/>
            </p:cNvSpPr>
            <p:nvPr/>
          </p:nvSpPr>
          <p:spPr bwMode="auto">
            <a:xfrm flipV="1">
              <a:off x="5280" y="711"/>
              <a:ext cx="1" cy="2892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32" name="Line 66"/>
            <p:cNvSpPr>
              <a:spLocks noChangeShapeType="1"/>
            </p:cNvSpPr>
            <p:nvPr/>
          </p:nvSpPr>
          <p:spPr bwMode="auto">
            <a:xfrm flipV="1">
              <a:off x="5286" y="711"/>
              <a:ext cx="1" cy="2892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33" name="Line 67"/>
            <p:cNvSpPr>
              <a:spLocks noChangeShapeType="1"/>
            </p:cNvSpPr>
            <p:nvPr/>
          </p:nvSpPr>
          <p:spPr bwMode="auto">
            <a:xfrm>
              <a:off x="-181" y="3309"/>
              <a:ext cx="5707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34" name="Line 68"/>
            <p:cNvSpPr>
              <a:spLocks noChangeShapeType="1"/>
            </p:cNvSpPr>
            <p:nvPr/>
          </p:nvSpPr>
          <p:spPr bwMode="auto">
            <a:xfrm>
              <a:off x="-181" y="3315"/>
              <a:ext cx="5707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35" name="Line 69"/>
            <p:cNvSpPr>
              <a:spLocks noChangeShapeType="1"/>
            </p:cNvSpPr>
            <p:nvPr/>
          </p:nvSpPr>
          <p:spPr bwMode="auto">
            <a:xfrm>
              <a:off x="-181" y="3021"/>
              <a:ext cx="5707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36" name="Line 70"/>
            <p:cNvSpPr>
              <a:spLocks noChangeShapeType="1"/>
            </p:cNvSpPr>
            <p:nvPr/>
          </p:nvSpPr>
          <p:spPr bwMode="auto">
            <a:xfrm>
              <a:off x="-181" y="3027"/>
              <a:ext cx="5707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37" name="Line 71"/>
            <p:cNvSpPr>
              <a:spLocks noChangeShapeType="1"/>
            </p:cNvSpPr>
            <p:nvPr/>
          </p:nvSpPr>
          <p:spPr bwMode="auto">
            <a:xfrm>
              <a:off x="-181" y="2733"/>
              <a:ext cx="5707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38" name="Line 72"/>
            <p:cNvSpPr>
              <a:spLocks noChangeShapeType="1"/>
            </p:cNvSpPr>
            <p:nvPr/>
          </p:nvSpPr>
          <p:spPr bwMode="auto">
            <a:xfrm>
              <a:off x="-181" y="2739"/>
              <a:ext cx="5707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39" name="Line 73"/>
            <p:cNvSpPr>
              <a:spLocks noChangeShapeType="1"/>
            </p:cNvSpPr>
            <p:nvPr/>
          </p:nvSpPr>
          <p:spPr bwMode="auto">
            <a:xfrm>
              <a:off x="-181" y="2151"/>
              <a:ext cx="5707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40" name="Line 74"/>
            <p:cNvSpPr>
              <a:spLocks noChangeShapeType="1"/>
            </p:cNvSpPr>
            <p:nvPr/>
          </p:nvSpPr>
          <p:spPr bwMode="auto">
            <a:xfrm>
              <a:off x="-181" y="2157"/>
              <a:ext cx="5707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41" name="Line 75"/>
            <p:cNvSpPr>
              <a:spLocks noChangeShapeType="1"/>
            </p:cNvSpPr>
            <p:nvPr/>
          </p:nvSpPr>
          <p:spPr bwMode="auto">
            <a:xfrm>
              <a:off x="-181" y="1863"/>
              <a:ext cx="5707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42" name="Line 76"/>
            <p:cNvSpPr>
              <a:spLocks noChangeShapeType="1"/>
            </p:cNvSpPr>
            <p:nvPr/>
          </p:nvSpPr>
          <p:spPr bwMode="auto">
            <a:xfrm>
              <a:off x="-181" y="1869"/>
              <a:ext cx="5707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43" name="Line 77"/>
            <p:cNvSpPr>
              <a:spLocks noChangeShapeType="1"/>
            </p:cNvSpPr>
            <p:nvPr/>
          </p:nvSpPr>
          <p:spPr bwMode="auto">
            <a:xfrm>
              <a:off x="-181" y="1575"/>
              <a:ext cx="5707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44" name="Line 78"/>
            <p:cNvSpPr>
              <a:spLocks noChangeShapeType="1"/>
            </p:cNvSpPr>
            <p:nvPr/>
          </p:nvSpPr>
          <p:spPr bwMode="auto">
            <a:xfrm>
              <a:off x="-181" y="1581"/>
              <a:ext cx="5707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45" name="Line 79"/>
            <p:cNvSpPr>
              <a:spLocks noChangeShapeType="1"/>
            </p:cNvSpPr>
            <p:nvPr/>
          </p:nvSpPr>
          <p:spPr bwMode="auto">
            <a:xfrm>
              <a:off x="-181" y="1287"/>
              <a:ext cx="5707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46" name="Line 80"/>
            <p:cNvSpPr>
              <a:spLocks noChangeShapeType="1"/>
            </p:cNvSpPr>
            <p:nvPr/>
          </p:nvSpPr>
          <p:spPr bwMode="auto">
            <a:xfrm>
              <a:off x="-181" y="1293"/>
              <a:ext cx="5707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47" name="Line 81"/>
            <p:cNvSpPr>
              <a:spLocks noChangeShapeType="1"/>
            </p:cNvSpPr>
            <p:nvPr/>
          </p:nvSpPr>
          <p:spPr bwMode="auto">
            <a:xfrm>
              <a:off x="-181" y="999"/>
              <a:ext cx="5707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48" name="Line 82"/>
            <p:cNvSpPr>
              <a:spLocks noChangeShapeType="1"/>
            </p:cNvSpPr>
            <p:nvPr/>
          </p:nvSpPr>
          <p:spPr bwMode="auto">
            <a:xfrm>
              <a:off x="-181" y="1005"/>
              <a:ext cx="5707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49" name="Line 83"/>
            <p:cNvSpPr>
              <a:spLocks noChangeShapeType="1"/>
            </p:cNvSpPr>
            <p:nvPr/>
          </p:nvSpPr>
          <p:spPr bwMode="auto">
            <a:xfrm>
              <a:off x="-181" y="2439"/>
              <a:ext cx="5707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50" name="Line 84"/>
            <p:cNvSpPr>
              <a:spLocks noChangeShapeType="1"/>
            </p:cNvSpPr>
            <p:nvPr/>
          </p:nvSpPr>
          <p:spPr bwMode="auto">
            <a:xfrm>
              <a:off x="-181" y="2445"/>
              <a:ext cx="5707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51" name="Line 85"/>
            <p:cNvSpPr>
              <a:spLocks noChangeShapeType="1"/>
            </p:cNvSpPr>
            <p:nvPr/>
          </p:nvSpPr>
          <p:spPr bwMode="auto">
            <a:xfrm>
              <a:off x="-181" y="2451"/>
              <a:ext cx="5707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52" name="Line 86"/>
            <p:cNvSpPr>
              <a:spLocks noChangeShapeType="1"/>
            </p:cNvSpPr>
            <p:nvPr/>
          </p:nvSpPr>
          <p:spPr bwMode="auto">
            <a:xfrm>
              <a:off x="-181" y="2457"/>
              <a:ext cx="5707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53" name="Rectangle 87"/>
            <p:cNvSpPr>
              <a:spLocks noChangeArrowheads="1"/>
            </p:cNvSpPr>
            <p:nvPr/>
          </p:nvSpPr>
          <p:spPr bwMode="auto">
            <a:xfrm>
              <a:off x="5409" y="2259"/>
              <a:ext cx="95" cy="1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 i="1">
                  <a:solidFill>
                    <a:srgbClr val="000000"/>
                  </a:solidFill>
                  <a:latin typeface="Times New Roman" pitchFamily="18" charset="0"/>
                </a:rPr>
                <a:t>x</a:t>
              </a:r>
              <a:endParaRPr lang="en-US"/>
            </a:p>
          </p:txBody>
        </p:sp>
        <p:sp>
          <p:nvSpPr>
            <p:cNvPr id="2154" name="Freeform 88"/>
            <p:cNvSpPr>
              <a:spLocks/>
            </p:cNvSpPr>
            <p:nvPr/>
          </p:nvSpPr>
          <p:spPr bwMode="auto">
            <a:xfrm>
              <a:off x="5465" y="2397"/>
              <a:ext cx="50" cy="108"/>
            </a:xfrm>
            <a:custGeom>
              <a:avLst/>
              <a:gdLst>
                <a:gd name="T0" fmla="*/ 0 w 50"/>
                <a:gd name="T1" fmla="*/ 0 h 108"/>
                <a:gd name="T2" fmla="*/ 50 w 50"/>
                <a:gd name="T3" fmla="*/ 54 h 108"/>
                <a:gd name="T4" fmla="*/ 0 w 50"/>
                <a:gd name="T5" fmla="*/ 108 h 108"/>
                <a:gd name="T6" fmla="*/ 0 w 50"/>
                <a:gd name="T7" fmla="*/ 0 h 10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0"/>
                <a:gd name="T13" fmla="*/ 0 h 108"/>
                <a:gd name="T14" fmla="*/ 50 w 50"/>
                <a:gd name="T15" fmla="*/ 108 h 10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0" h="108">
                  <a:moveTo>
                    <a:pt x="0" y="0"/>
                  </a:moveTo>
                  <a:lnTo>
                    <a:pt x="50" y="54"/>
                  </a:lnTo>
                  <a:lnTo>
                    <a:pt x="0" y="1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>
                <a:latin typeface="Perpetua" pitchFamily="18" charset="0"/>
              </a:endParaRPr>
            </a:p>
          </p:txBody>
        </p:sp>
        <p:sp>
          <p:nvSpPr>
            <p:cNvPr id="2155" name="Line 89"/>
            <p:cNvSpPr>
              <a:spLocks noChangeShapeType="1"/>
            </p:cNvSpPr>
            <p:nvPr/>
          </p:nvSpPr>
          <p:spPr bwMode="auto">
            <a:xfrm flipV="1">
              <a:off x="1709" y="711"/>
              <a:ext cx="1" cy="2892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56" name="Line 90"/>
            <p:cNvSpPr>
              <a:spLocks noChangeShapeType="1"/>
            </p:cNvSpPr>
            <p:nvPr/>
          </p:nvSpPr>
          <p:spPr bwMode="auto">
            <a:xfrm flipV="1">
              <a:off x="1714" y="711"/>
              <a:ext cx="1" cy="2892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57" name="Line 91"/>
            <p:cNvSpPr>
              <a:spLocks noChangeShapeType="1"/>
            </p:cNvSpPr>
            <p:nvPr/>
          </p:nvSpPr>
          <p:spPr bwMode="auto">
            <a:xfrm flipV="1">
              <a:off x="1720" y="711"/>
              <a:ext cx="1" cy="2892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58" name="Line 92"/>
            <p:cNvSpPr>
              <a:spLocks noChangeShapeType="1"/>
            </p:cNvSpPr>
            <p:nvPr/>
          </p:nvSpPr>
          <p:spPr bwMode="auto">
            <a:xfrm flipV="1">
              <a:off x="1725" y="711"/>
              <a:ext cx="1" cy="289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59" name="Rectangle 93"/>
            <p:cNvSpPr>
              <a:spLocks noChangeArrowheads="1"/>
            </p:cNvSpPr>
            <p:nvPr/>
          </p:nvSpPr>
          <p:spPr bwMode="auto">
            <a:xfrm>
              <a:off x="1787" y="699"/>
              <a:ext cx="95" cy="1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 i="1">
                  <a:solidFill>
                    <a:srgbClr val="000000"/>
                  </a:solidFill>
                  <a:latin typeface="Times New Roman" pitchFamily="18" charset="0"/>
                </a:rPr>
                <a:t>y</a:t>
              </a:r>
              <a:endParaRPr lang="en-US"/>
            </a:p>
          </p:txBody>
        </p:sp>
        <p:sp>
          <p:nvSpPr>
            <p:cNvPr id="2160" name="Freeform 94"/>
            <p:cNvSpPr>
              <a:spLocks/>
            </p:cNvSpPr>
            <p:nvPr/>
          </p:nvSpPr>
          <p:spPr bwMode="auto">
            <a:xfrm>
              <a:off x="1669" y="717"/>
              <a:ext cx="101" cy="54"/>
            </a:xfrm>
            <a:custGeom>
              <a:avLst/>
              <a:gdLst>
                <a:gd name="T0" fmla="*/ 0 w 101"/>
                <a:gd name="T1" fmla="*/ 54 h 54"/>
                <a:gd name="T2" fmla="*/ 51 w 101"/>
                <a:gd name="T3" fmla="*/ 0 h 54"/>
                <a:gd name="T4" fmla="*/ 101 w 101"/>
                <a:gd name="T5" fmla="*/ 54 h 54"/>
                <a:gd name="T6" fmla="*/ 0 w 101"/>
                <a:gd name="T7" fmla="*/ 54 h 5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1"/>
                <a:gd name="T13" fmla="*/ 0 h 54"/>
                <a:gd name="T14" fmla="*/ 101 w 101"/>
                <a:gd name="T15" fmla="*/ 54 h 5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1" h="54">
                  <a:moveTo>
                    <a:pt x="0" y="54"/>
                  </a:moveTo>
                  <a:lnTo>
                    <a:pt x="51" y="0"/>
                  </a:lnTo>
                  <a:lnTo>
                    <a:pt x="101" y="54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000000"/>
            </a:solidFill>
            <a:ln w="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>
                <a:latin typeface="Perpetua" pitchFamily="18" charset="0"/>
              </a:endParaRPr>
            </a:p>
          </p:txBody>
        </p:sp>
        <p:sp>
          <p:nvSpPr>
            <p:cNvPr id="2161" name="Rectangle 95"/>
            <p:cNvSpPr>
              <a:spLocks noChangeArrowheads="1"/>
            </p:cNvSpPr>
            <p:nvPr/>
          </p:nvSpPr>
          <p:spPr bwMode="auto">
            <a:xfrm>
              <a:off x="-186" y="711"/>
              <a:ext cx="5712" cy="2898"/>
            </a:xfrm>
            <a:prstGeom prst="rect">
              <a:avLst/>
            </a:prstGeom>
            <a:noFill/>
            <a:ln w="11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>
                <a:latin typeface="Perpetua" pitchFamily="18" charset="0"/>
              </a:endParaRPr>
            </a:p>
          </p:txBody>
        </p:sp>
        <p:sp>
          <p:nvSpPr>
            <p:cNvPr id="2162" name="Line 96"/>
            <p:cNvSpPr>
              <a:spLocks noChangeShapeType="1"/>
            </p:cNvSpPr>
            <p:nvPr/>
          </p:nvSpPr>
          <p:spPr bwMode="auto">
            <a:xfrm>
              <a:off x="294" y="2421"/>
              <a:ext cx="1" cy="66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63" name="Rectangle 97"/>
            <p:cNvSpPr>
              <a:spLocks noChangeArrowheads="1"/>
            </p:cNvSpPr>
            <p:nvPr/>
          </p:nvSpPr>
          <p:spPr bwMode="auto">
            <a:xfrm>
              <a:off x="238" y="2487"/>
              <a:ext cx="168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-3</a:t>
              </a:r>
              <a:endParaRPr lang="en-US"/>
            </a:p>
          </p:txBody>
        </p:sp>
        <p:sp>
          <p:nvSpPr>
            <p:cNvPr id="2164" name="Line 98"/>
            <p:cNvSpPr>
              <a:spLocks noChangeShapeType="1"/>
            </p:cNvSpPr>
            <p:nvPr/>
          </p:nvSpPr>
          <p:spPr bwMode="auto">
            <a:xfrm>
              <a:off x="769" y="2421"/>
              <a:ext cx="1" cy="66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65" name="Rectangle 99"/>
            <p:cNvSpPr>
              <a:spLocks noChangeArrowheads="1"/>
            </p:cNvSpPr>
            <p:nvPr/>
          </p:nvSpPr>
          <p:spPr bwMode="auto">
            <a:xfrm>
              <a:off x="714" y="2487"/>
              <a:ext cx="168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-2</a:t>
              </a:r>
              <a:endParaRPr lang="en-US"/>
            </a:p>
          </p:txBody>
        </p:sp>
        <p:sp>
          <p:nvSpPr>
            <p:cNvPr id="2166" name="Line 100"/>
            <p:cNvSpPr>
              <a:spLocks noChangeShapeType="1"/>
            </p:cNvSpPr>
            <p:nvPr/>
          </p:nvSpPr>
          <p:spPr bwMode="auto">
            <a:xfrm>
              <a:off x="1245" y="2421"/>
              <a:ext cx="1" cy="66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67" name="Rectangle 101"/>
            <p:cNvSpPr>
              <a:spLocks noChangeArrowheads="1"/>
            </p:cNvSpPr>
            <p:nvPr/>
          </p:nvSpPr>
          <p:spPr bwMode="auto">
            <a:xfrm>
              <a:off x="1189" y="2487"/>
              <a:ext cx="168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-1</a:t>
              </a:r>
              <a:endParaRPr lang="en-US"/>
            </a:p>
          </p:txBody>
        </p:sp>
        <p:sp>
          <p:nvSpPr>
            <p:cNvPr id="2168" name="Rectangle 102"/>
            <p:cNvSpPr>
              <a:spLocks noChangeArrowheads="1"/>
            </p:cNvSpPr>
            <p:nvPr/>
          </p:nvSpPr>
          <p:spPr bwMode="auto">
            <a:xfrm>
              <a:off x="1742" y="2487"/>
              <a:ext cx="112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0</a:t>
              </a:r>
              <a:endParaRPr lang="en-US"/>
            </a:p>
          </p:txBody>
        </p:sp>
        <p:sp>
          <p:nvSpPr>
            <p:cNvPr id="2169" name="Line 103"/>
            <p:cNvSpPr>
              <a:spLocks noChangeShapeType="1"/>
            </p:cNvSpPr>
            <p:nvPr/>
          </p:nvSpPr>
          <p:spPr bwMode="auto">
            <a:xfrm>
              <a:off x="2195" y="2421"/>
              <a:ext cx="1" cy="66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70" name="Rectangle 104"/>
            <p:cNvSpPr>
              <a:spLocks noChangeArrowheads="1"/>
            </p:cNvSpPr>
            <p:nvPr/>
          </p:nvSpPr>
          <p:spPr bwMode="auto">
            <a:xfrm>
              <a:off x="2200" y="2487"/>
              <a:ext cx="112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1</a:t>
              </a:r>
              <a:endParaRPr lang="en-US"/>
            </a:p>
          </p:txBody>
        </p:sp>
        <p:sp>
          <p:nvSpPr>
            <p:cNvPr id="2171" name="Line 105"/>
            <p:cNvSpPr>
              <a:spLocks noChangeShapeType="1"/>
            </p:cNvSpPr>
            <p:nvPr/>
          </p:nvSpPr>
          <p:spPr bwMode="auto">
            <a:xfrm>
              <a:off x="2670" y="2421"/>
              <a:ext cx="1" cy="66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" name="Rectangle 106"/>
            <p:cNvSpPr>
              <a:spLocks noChangeArrowheads="1"/>
            </p:cNvSpPr>
            <p:nvPr/>
          </p:nvSpPr>
          <p:spPr bwMode="auto">
            <a:xfrm>
              <a:off x="2676" y="2487"/>
              <a:ext cx="112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2</a:t>
              </a:r>
              <a:endParaRPr lang="en-US"/>
            </a:p>
          </p:txBody>
        </p:sp>
        <p:sp>
          <p:nvSpPr>
            <p:cNvPr id="2173" name="Line 107"/>
            <p:cNvSpPr>
              <a:spLocks noChangeShapeType="1"/>
            </p:cNvSpPr>
            <p:nvPr/>
          </p:nvSpPr>
          <p:spPr bwMode="auto">
            <a:xfrm>
              <a:off x="3145" y="2421"/>
              <a:ext cx="1" cy="66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74" name="Rectangle 108"/>
            <p:cNvSpPr>
              <a:spLocks noChangeArrowheads="1"/>
            </p:cNvSpPr>
            <p:nvPr/>
          </p:nvSpPr>
          <p:spPr bwMode="auto">
            <a:xfrm>
              <a:off x="3151" y="2487"/>
              <a:ext cx="112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3</a:t>
              </a:r>
              <a:endParaRPr lang="en-US"/>
            </a:p>
          </p:txBody>
        </p:sp>
        <p:sp>
          <p:nvSpPr>
            <p:cNvPr id="2175" name="Line 109"/>
            <p:cNvSpPr>
              <a:spLocks noChangeShapeType="1"/>
            </p:cNvSpPr>
            <p:nvPr/>
          </p:nvSpPr>
          <p:spPr bwMode="auto">
            <a:xfrm>
              <a:off x="3620" y="2421"/>
              <a:ext cx="1" cy="66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76" name="Rectangle 110"/>
            <p:cNvSpPr>
              <a:spLocks noChangeArrowheads="1"/>
            </p:cNvSpPr>
            <p:nvPr/>
          </p:nvSpPr>
          <p:spPr bwMode="auto">
            <a:xfrm>
              <a:off x="3626" y="2487"/>
              <a:ext cx="112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4</a:t>
              </a:r>
              <a:endParaRPr lang="en-US"/>
            </a:p>
          </p:txBody>
        </p:sp>
        <p:sp>
          <p:nvSpPr>
            <p:cNvPr id="2177" name="Line 111"/>
            <p:cNvSpPr>
              <a:spLocks noChangeShapeType="1"/>
            </p:cNvSpPr>
            <p:nvPr/>
          </p:nvSpPr>
          <p:spPr bwMode="auto">
            <a:xfrm>
              <a:off x="4095" y="2421"/>
              <a:ext cx="1" cy="66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78" name="Rectangle 112"/>
            <p:cNvSpPr>
              <a:spLocks noChangeArrowheads="1"/>
            </p:cNvSpPr>
            <p:nvPr/>
          </p:nvSpPr>
          <p:spPr bwMode="auto">
            <a:xfrm>
              <a:off x="4101" y="2487"/>
              <a:ext cx="112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5</a:t>
              </a:r>
              <a:endParaRPr lang="en-US"/>
            </a:p>
          </p:txBody>
        </p:sp>
        <p:sp>
          <p:nvSpPr>
            <p:cNvPr id="2179" name="Line 113"/>
            <p:cNvSpPr>
              <a:spLocks noChangeShapeType="1"/>
            </p:cNvSpPr>
            <p:nvPr/>
          </p:nvSpPr>
          <p:spPr bwMode="auto">
            <a:xfrm>
              <a:off x="4571" y="2421"/>
              <a:ext cx="1" cy="66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80" name="Rectangle 114"/>
            <p:cNvSpPr>
              <a:spLocks noChangeArrowheads="1"/>
            </p:cNvSpPr>
            <p:nvPr/>
          </p:nvSpPr>
          <p:spPr bwMode="auto">
            <a:xfrm>
              <a:off x="4576" y="2487"/>
              <a:ext cx="112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6</a:t>
              </a:r>
              <a:endParaRPr lang="en-US"/>
            </a:p>
          </p:txBody>
        </p:sp>
        <p:sp>
          <p:nvSpPr>
            <p:cNvPr id="2181" name="Line 115"/>
            <p:cNvSpPr>
              <a:spLocks noChangeShapeType="1"/>
            </p:cNvSpPr>
            <p:nvPr/>
          </p:nvSpPr>
          <p:spPr bwMode="auto">
            <a:xfrm>
              <a:off x="5046" y="2421"/>
              <a:ext cx="1" cy="66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82" name="Rectangle 116"/>
            <p:cNvSpPr>
              <a:spLocks noChangeArrowheads="1"/>
            </p:cNvSpPr>
            <p:nvPr/>
          </p:nvSpPr>
          <p:spPr bwMode="auto">
            <a:xfrm>
              <a:off x="5051" y="2487"/>
              <a:ext cx="112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7</a:t>
              </a:r>
              <a:endParaRPr lang="en-US"/>
            </a:p>
          </p:txBody>
        </p:sp>
        <p:sp>
          <p:nvSpPr>
            <p:cNvPr id="2183" name="Rectangle 117"/>
            <p:cNvSpPr>
              <a:spLocks noChangeArrowheads="1"/>
            </p:cNvSpPr>
            <p:nvPr/>
          </p:nvSpPr>
          <p:spPr bwMode="auto">
            <a:xfrm>
              <a:off x="1574" y="2967"/>
              <a:ext cx="168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-2</a:t>
              </a:r>
              <a:endParaRPr lang="en-US"/>
            </a:p>
          </p:txBody>
        </p:sp>
        <p:sp>
          <p:nvSpPr>
            <p:cNvPr id="2184" name="Line 118"/>
            <p:cNvSpPr>
              <a:spLocks noChangeShapeType="1"/>
            </p:cNvSpPr>
            <p:nvPr/>
          </p:nvSpPr>
          <p:spPr bwMode="auto">
            <a:xfrm>
              <a:off x="1692" y="3027"/>
              <a:ext cx="61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85" name="Rectangle 119"/>
            <p:cNvSpPr>
              <a:spLocks noChangeArrowheads="1"/>
            </p:cNvSpPr>
            <p:nvPr/>
          </p:nvSpPr>
          <p:spPr bwMode="auto">
            <a:xfrm>
              <a:off x="1630" y="1809"/>
              <a:ext cx="112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2</a:t>
              </a:r>
              <a:endParaRPr lang="en-US"/>
            </a:p>
          </p:txBody>
        </p:sp>
        <p:sp>
          <p:nvSpPr>
            <p:cNvPr id="2186" name="Line 120"/>
            <p:cNvSpPr>
              <a:spLocks noChangeShapeType="1"/>
            </p:cNvSpPr>
            <p:nvPr/>
          </p:nvSpPr>
          <p:spPr bwMode="auto">
            <a:xfrm>
              <a:off x="1692" y="1869"/>
              <a:ext cx="61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87" name="Rectangle 121"/>
            <p:cNvSpPr>
              <a:spLocks noChangeArrowheads="1"/>
            </p:cNvSpPr>
            <p:nvPr/>
          </p:nvSpPr>
          <p:spPr bwMode="auto">
            <a:xfrm>
              <a:off x="1630" y="1233"/>
              <a:ext cx="112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4</a:t>
              </a:r>
              <a:endParaRPr lang="en-US"/>
            </a:p>
          </p:txBody>
        </p:sp>
        <p:sp>
          <p:nvSpPr>
            <p:cNvPr id="2188" name="Line 122"/>
            <p:cNvSpPr>
              <a:spLocks noChangeShapeType="1"/>
            </p:cNvSpPr>
            <p:nvPr/>
          </p:nvSpPr>
          <p:spPr bwMode="auto">
            <a:xfrm>
              <a:off x="1692" y="1293"/>
              <a:ext cx="61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89" name="Rectangle 123"/>
            <p:cNvSpPr>
              <a:spLocks noChangeArrowheads="1"/>
            </p:cNvSpPr>
            <p:nvPr/>
          </p:nvSpPr>
          <p:spPr bwMode="auto">
            <a:xfrm>
              <a:off x="-186" y="711"/>
              <a:ext cx="5712" cy="2898"/>
            </a:xfrm>
            <a:prstGeom prst="rect">
              <a:avLst/>
            </a:prstGeom>
            <a:noFill/>
            <a:ln w="11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>
                <a:latin typeface="Perpetua" pitchFamily="18" charset="0"/>
              </a:endParaRPr>
            </a:p>
          </p:txBody>
        </p:sp>
      </p:grpSp>
      <p:sp>
        <p:nvSpPr>
          <p:cNvPr id="156" name="Rectangle 155"/>
          <p:cNvSpPr/>
          <p:nvPr/>
        </p:nvSpPr>
        <p:spPr>
          <a:xfrm>
            <a:off x="234950" y="4194175"/>
            <a:ext cx="1882775" cy="13827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57" name="Rectangle 156"/>
          <p:cNvSpPr/>
          <p:nvPr/>
        </p:nvSpPr>
        <p:spPr>
          <a:xfrm>
            <a:off x="2206625" y="4203700"/>
            <a:ext cx="2068513" cy="13827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58" name="Rectangle 157"/>
          <p:cNvSpPr/>
          <p:nvPr/>
        </p:nvSpPr>
        <p:spPr>
          <a:xfrm>
            <a:off x="4333875" y="4187825"/>
            <a:ext cx="1881188" cy="13827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dirty="0"/>
              <a:t>S</a:t>
            </a: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267122" y="332656"/>
          <a:ext cx="5961062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654280" imgH="253800" progId="Equation.DSMT4">
                  <p:embed/>
                </p:oleObj>
              </mc:Choice>
              <mc:Fallback>
                <p:oleObj name="Equation" r:id="rId3" imgW="2654280" imgH="253800" progId="Equation.DSMT4">
                  <p:embed/>
                  <p:pic>
                    <p:nvPicPr>
                      <p:cNvPr id="205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122" y="332656"/>
                        <a:ext cx="5961062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3" name="Straight Connector 122"/>
          <p:cNvCxnSpPr/>
          <p:nvPr/>
        </p:nvCxnSpPr>
        <p:spPr>
          <a:xfrm rot="5400000">
            <a:off x="4138613" y="2420938"/>
            <a:ext cx="1709737" cy="1360487"/>
          </a:xfrm>
          <a:prstGeom prst="line">
            <a:avLst/>
          </a:prstGeom>
          <a:ln w="31750">
            <a:solidFill>
              <a:srgbClr val="FF0000"/>
            </a:solidFill>
            <a:head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 rot="5400000">
            <a:off x="2000250" y="2120900"/>
            <a:ext cx="2051050" cy="1638300"/>
          </a:xfrm>
          <a:prstGeom prst="line">
            <a:avLst/>
          </a:prstGeom>
          <a:ln w="31750">
            <a:solidFill>
              <a:srgbClr val="0070C0"/>
            </a:solidFill>
            <a:head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 rot="16200000" flipV="1">
            <a:off x="2441575" y="2105025"/>
            <a:ext cx="2073275" cy="1647825"/>
          </a:xfrm>
          <a:prstGeom prst="line">
            <a:avLst/>
          </a:prstGeom>
          <a:ln w="31750">
            <a:solidFill>
              <a:srgbClr val="FF0000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 rot="16200000" flipV="1">
            <a:off x="350044" y="2108994"/>
            <a:ext cx="2073275" cy="1649413"/>
          </a:xfrm>
          <a:prstGeom prst="line">
            <a:avLst/>
          </a:prstGeom>
          <a:ln w="31750">
            <a:solidFill>
              <a:srgbClr val="0070C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 rot="5400000">
            <a:off x="3074987" y="4124326"/>
            <a:ext cx="1363663" cy="1090612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 rot="5400000">
            <a:off x="947738" y="4121150"/>
            <a:ext cx="1392238" cy="1093787"/>
          </a:xfrm>
          <a:prstGeom prst="line">
            <a:avLst/>
          </a:prstGeom>
          <a:ln w="317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/>
          <p:nvPr/>
        </p:nvCxnSpPr>
        <p:spPr>
          <a:xfrm rot="5400000" flipH="1" flipV="1">
            <a:off x="2432050" y="3573463"/>
            <a:ext cx="3709987" cy="1588"/>
          </a:xfrm>
          <a:prstGeom prst="line">
            <a:avLst/>
          </a:prstGeom>
          <a:ln w="3175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/>
          <p:nvPr/>
        </p:nvCxnSpPr>
        <p:spPr>
          <a:xfrm rot="5400000" flipH="1" flipV="1">
            <a:off x="343694" y="3613944"/>
            <a:ext cx="3711575" cy="1587"/>
          </a:xfrm>
          <a:prstGeom prst="line">
            <a:avLst/>
          </a:prstGeom>
          <a:ln w="3175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52" name="Object 10"/>
          <p:cNvGraphicFramePr>
            <a:graphicFrameLocks noChangeAspect="1"/>
          </p:cNvGraphicFramePr>
          <p:nvPr/>
        </p:nvGraphicFramePr>
        <p:xfrm>
          <a:off x="246063" y="4567238"/>
          <a:ext cx="1900237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218671" imgH="177723" progId="Equation.DSMT4">
                  <p:embed/>
                </p:oleObj>
              </mc:Choice>
              <mc:Fallback>
                <p:oleObj name="Equation" r:id="rId5" imgW="1218671" imgH="177723" progId="Equation.DSMT4">
                  <p:embed/>
                  <p:pic>
                    <p:nvPicPr>
                      <p:cNvPr id="1152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063" y="4567238"/>
                        <a:ext cx="1900237" cy="2762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3" name="Object 11"/>
          <p:cNvGraphicFramePr>
            <a:graphicFrameLocks noChangeAspect="1"/>
          </p:cNvGraphicFramePr>
          <p:nvPr/>
        </p:nvGraphicFramePr>
        <p:xfrm>
          <a:off x="942975" y="4846638"/>
          <a:ext cx="1209675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774028" imgH="177646" progId="Equation.DSMT4">
                  <p:embed/>
                </p:oleObj>
              </mc:Choice>
              <mc:Fallback>
                <p:oleObj name="Equation" r:id="rId7" imgW="774028" imgH="177646" progId="Equation.DSMT4">
                  <p:embed/>
                  <p:pic>
                    <p:nvPicPr>
                      <p:cNvPr id="1153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2975" y="4846638"/>
                        <a:ext cx="1209675" cy="2762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4" name="Object 12"/>
          <p:cNvGraphicFramePr>
            <a:graphicFrameLocks noChangeAspect="1"/>
          </p:cNvGraphicFramePr>
          <p:nvPr/>
        </p:nvGraphicFramePr>
        <p:xfrm>
          <a:off x="962025" y="5173663"/>
          <a:ext cx="1169988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748975" imgH="177723" progId="Equation.DSMT4">
                  <p:embed/>
                </p:oleObj>
              </mc:Choice>
              <mc:Fallback>
                <p:oleObj name="Equation" r:id="rId9" imgW="748975" imgH="177723" progId="Equation.DSMT4">
                  <p:embed/>
                  <p:pic>
                    <p:nvPicPr>
                      <p:cNvPr id="1154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2025" y="5173663"/>
                        <a:ext cx="1169988" cy="2762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5" name="Object 13"/>
          <p:cNvGraphicFramePr>
            <a:graphicFrameLocks noChangeAspect="1"/>
          </p:cNvGraphicFramePr>
          <p:nvPr/>
        </p:nvGraphicFramePr>
        <p:xfrm>
          <a:off x="2600325" y="4502150"/>
          <a:ext cx="1530350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142504" imgH="177723" progId="Equation.DSMT4">
                  <p:embed/>
                </p:oleObj>
              </mc:Choice>
              <mc:Fallback>
                <p:oleObj name="Equation" r:id="rId11" imgW="1142504" imgH="177723" progId="Equation.DSMT4">
                  <p:embed/>
                  <p:pic>
                    <p:nvPicPr>
                      <p:cNvPr id="1155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0325" y="4502150"/>
                        <a:ext cx="1530350" cy="2381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6" name="Object 14"/>
          <p:cNvGraphicFramePr>
            <a:graphicFrameLocks noChangeAspect="1"/>
          </p:cNvGraphicFramePr>
          <p:nvPr/>
        </p:nvGraphicFramePr>
        <p:xfrm>
          <a:off x="3295650" y="4749800"/>
          <a:ext cx="817563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609336" imgH="177723" progId="Equation.DSMT4">
                  <p:embed/>
                </p:oleObj>
              </mc:Choice>
              <mc:Fallback>
                <p:oleObj name="Equation" r:id="rId13" imgW="609336" imgH="177723" progId="Equation.DSMT4">
                  <p:embed/>
                  <p:pic>
                    <p:nvPicPr>
                      <p:cNvPr id="1156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5650" y="4749800"/>
                        <a:ext cx="817563" cy="2381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7" name="Object 15"/>
          <p:cNvGraphicFramePr>
            <a:graphicFrameLocks noChangeAspect="1"/>
          </p:cNvGraphicFramePr>
          <p:nvPr/>
        </p:nvGraphicFramePr>
        <p:xfrm>
          <a:off x="3598863" y="5051425"/>
          <a:ext cx="511175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380670" imgH="177646" progId="Equation.DSMT4">
                  <p:embed/>
                </p:oleObj>
              </mc:Choice>
              <mc:Fallback>
                <p:oleObj name="Equation" r:id="rId15" imgW="380670" imgH="177646" progId="Equation.DSMT4">
                  <p:embed/>
                  <p:pic>
                    <p:nvPicPr>
                      <p:cNvPr id="1157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8863" y="5051425"/>
                        <a:ext cx="511175" cy="2381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8" name="Object 16"/>
          <p:cNvGraphicFramePr>
            <a:graphicFrameLocks noChangeAspect="1"/>
          </p:cNvGraphicFramePr>
          <p:nvPr/>
        </p:nvGraphicFramePr>
        <p:xfrm>
          <a:off x="5053013" y="4524375"/>
          <a:ext cx="900112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672516" imgH="177646" progId="Equation.DSMT4">
                  <p:embed/>
                </p:oleObj>
              </mc:Choice>
              <mc:Fallback>
                <p:oleObj name="Equation" r:id="rId17" imgW="672516" imgH="177646" progId="Equation.DSMT4">
                  <p:embed/>
                  <p:pic>
                    <p:nvPicPr>
                      <p:cNvPr id="1158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3013" y="4524375"/>
                        <a:ext cx="900112" cy="2381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9" name="Object 17"/>
          <p:cNvGraphicFramePr>
            <a:graphicFrameLocks noChangeAspect="1"/>
          </p:cNvGraphicFramePr>
          <p:nvPr/>
        </p:nvGraphicFramePr>
        <p:xfrm>
          <a:off x="5094288" y="4845050"/>
          <a:ext cx="765175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571004" imgH="177646" progId="Equation.DSMT4">
                  <p:embed/>
                </p:oleObj>
              </mc:Choice>
              <mc:Fallback>
                <p:oleObj name="Equation" r:id="rId19" imgW="571004" imgH="177646" progId="Equation.DSMT4">
                  <p:embed/>
                  <p:pic>
                    <p:nvPicPr>
                      <p:cNvPr id="1159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4288" y="4845050"/>
                        <a:ext cx="765175" cy="2381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9" name="Rectangle 158"/>
          <p:cNvSpPr/>
          <p:nvPr/>
        </p:nvSpPr>
        <p:spPr>
          <a:xfrm>
            <a:off x="284163" y="2286000"/>
            <a:ext cx="1881187" cy="3455988"/>
          </a:xfrm>
          <a:prstGeom prst="rect">
            <a:avLst/>
          </a:prstGeom>
          <a:solidFill>
            <a:srgbClr val="00B0F0">
              <a:alpha val="2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60" name="Rectangle 159"/>
          <p:cNvSpPr/>
          <p:nvPr/>
        </p:nvSpPr>
        <p:spPr>
          <a:xfrm>
            <a:off x="2195736" y="2302668"/>
            <a:ext cx="2133600" cy="3430588"/>
          </a:xfrm>
          <a:prstGeom prst="rect">
            <a:avLst/>
          </a:prstGeom>
          <a:solidFill>
            <a:srgbClr val="00B0F0">
              <a:alpha val="2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61" name="Rectangle 160"/>
          <p:cNvSpPr/>
          <p:nvPr/>
        </p:nvSpPr>
        <p:spPr>
          <a:xfrm>
            <a:off x="4354513" y="2222500"/>
            <a:ext cx="1809750" cy="3468688"/>
          </a:xfrm>
          <a:prstGeom prst="rect">
            <a:avLst/>
          </a:prstGeom>
          <a:solidFill>
            <a:srgbClr val="00B0F0">
              <a:alpha val="2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1146" name="Object 4"/>
          <p:cNvGraphicFramePr>
            <a:graphicFrameLocks noChangeAspect="1"/>
          </p:cNvGraphicFramePr>
          <p:nvPr/>
        </p:nvGraphicFramePr>
        <p:xfrm>
          <a:off x="879475" y="3498850"/>
          <a:ext cx="1123950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914400" imgH="254000" progId="Equation.DSMT4">
                  <p:embed/>
                </p:oleObj>
              </mc:Choice>
              <mc:Fallback>
                <p:oleObj name="Equation" r:id="rId21" imgW="914400" imgH="254000" progId="Equation.DSMT4">
                  <p:embed/>
                  <p:pic>
                    <p:nvPicPr>
                      <p:cNvPr id="114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9475" y="3498850"/>
                        <a:ext cx="1123950" cy="31273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8" name="Object 6"/>
          <p:cNvGraphicFramePr>
            <a:graphicFrameLocks noChangeAspect="1"/>
          </p:cNvGraphicFramePr>
          <p:nvPr/>
        </p:nvGraphicFramePr>
        <p:xfrm>
          <a:off x="2084388" y="2225675"/>
          <a:ext cx="1060450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863225" imgH="253890" progId="Equation.DSMT4">
                  <p:embed/>
                </p:oleObj>
              </mc:Choice>
              <mc:Fallback>
                <p:oleObj name="Equation" r:id="rId23" imgW="863225" imgH="253890" progId="Equation.DSMT4">
                  <p:embed/>
                  <p:pic>
                    <p:nvPicPr>
                      <p:cNvPr id="114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4388" y="2225675"/>
                        <a:ext cx="1060450" cy="3111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8" name="Object 3"/>
          <p:cNvGraphicFramePr>
            <a:graphicFrameLocks noChangeAspect="1"/>
          </p:cNvGraphicFramePr>
          <p:nvPr/>
        </p:nvGraphicFramePr>
        <p:xfrm>
          <a:off x="2713038" y="3533775"/>
          <a:ext cx="817562" cy="242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685800" imgH="203200" progId="Equation.DSMT4">
                  <p:embed/>
                </p:oleObj>
              </mc:Choice>
              <mc:Fallback>
                <p:oleObj name="Equation" r:id="rId25" imgW="685800" imgH="203200" progId="Equation.DSMT4">
                  <p:embed/>
                  <p:pic>
                    <p:nvPicPr>
                      <p:cNvPr id="13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3038" y="3533775"/>
                        <a:ext cx="817562" cy="2428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7" name="Object 5"/>
          <p:cNvGraphicFramePr>
            <a:graphicFrameLocks noChangeAspect="1"/>
          </p:cNvGraphicFramePr>
          <p:nvPr/>
        </p:nvGraphicFramePr>
        <p:xfrm>
          <a:off x="5464175" y="2941638"/>
          <a:ext cx="742950" cy="242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7" imgW="622030" imgH="203112" progId="Equation.DSMT4">
                  <p:embed/>
                </p:oleObj>
              </mc:Choice>
              <mc:Fallback>
                <p:oleObj name="Equation" r:id="rId27" imgW="622030" imgH="203112" progId="Equation.DSMT4">
                  <p:embed/>
                  <p:pic>
                    <p:nvPicPr>
                      <p:cNvPr id="114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4175" y="2941638"/>
                        <a:ext cx="742950" cy="24288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9" name="Object 7"/>
          <p:cNvGraphicFramePr>
            <a:graphicFrameLocks noChangeAspect="1"/>
          </p:cNvGraphicFramePr>
          <p:nvPr/>
        </p:nvGraphicFramePr>
        <p:xfrm>
          <a:off x="149225" y="4205288"/>
          <a:ext cx="2073275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9" imgW="1612900" imgH="254000" progId="Equation.DSMT4">
                  <p:embed/>
                </p:oleObj>
              </mc:Choice>
              <mc:Fallback>
                <p:oleObj name="Equation" r:id="rId29" imgW="1612900" imgH="254000" progId="Equation.DSMT4">
                  <p:embed/>
                  <p:pic>
                    <p:nvPicPr>
                      <p:cNvPr id="114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225" y="4205288"/>
                        <a:ext cx="2073275" cy="3397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0" name="Object 8"/>
          <p:cNvGraphicFramePr>
            <a:graphicFrameLocks noChangeAspect="1"/>
          </p:cNvGraphicFramePr>
          <p:nvPr/>
        </p:nvGraphicFramePr>
        <p:xfrm>
          <a:off x="2282825" y="4203700"/>
          <a:ext cx="1836738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1" imgW="1371600" imgH="254000" progId="Equation.DSMT4">
                  <p:embed/>
                </p:oleObj>
              </mc:Choice>
              <mc:Fallback>
                <p:oleObj name="Equation" r:id="rId31" imgW="1371600" imgH="254000" progId="Equation.DSMT4">
                  <p:embed/>
                  <p:pic>
                    <p:nvPicPr>
                      <p:cNvPr id="115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2825" y="4203700"/>
                        <a:ext cx="1836738" cy="3397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1" name="Object 9"/>
          <p:cNvGraphicFramePr>
            <a:graphicFrameLocks noChangeAspect="1"/>
          </p:cNvGraphicFramePr>
          <p:nvPr/>
        </p:nvGraphicFramePr>
        <p:xfrm>
          <a:off x="4452938" y="4256088"/>
          <a:ext cx="1530350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3" imgW="1142504" imgH="177723" progId="Equation.DSMT4">
                  <p:embed/>
                </p:oleObj>
              </mc:Choice>
              <mc:Fallback>
                <p:oleObj name="Equation" r:id="rId33" imgW="1142504" imgH="177723" progId="Equation.DSMT4">
                  <p:embed/>
                  <p:pic>
                    <p:nvPicPr>
                      <p:cNvPr id="1151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52938" y="4256088"/>
                        <a:ext cx="1530350" cy="2381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2" name="TextBox 161"/>
          <p:cNvSpPr txBox="1">
            <a:spLocks noChangeArrowheads="1"/>
          </p:cNvSpPr>
          <p:nvPr/>
        </p:nvSpPr>
        <p:spPr bwMode="auto">
          <a:xfrm>
            <a:off x="6511925" y="1308100"/>
            <a:ext cx="2143125" cy="1062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Perpetu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erpetu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erpetu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erpetu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erpetu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9pPr>
          </a:lstStyle>
          <a:p>
            <a:r>
              <a:rPr lang="en-CA" sz="2100"/>
              <a:t>Draw each Abs. Value function</a:t>
            </a:r>
            <a:br>
              <a:rPr lang="en-CA" sz="2100"/>
            </a:br>
            <a:r>
              <a:rPr lang="en-CA" sz="2100"/>
              <a:t>&amp; Label the sides</a:t>
            </a:r>
          </a:p>
        </p:txBody>
      </p:sp>
      <p:sp>
        <p:nvSpPr>
          <p:cNvPr id="163" name="TextBox 162"/>
          <p:cNvSpPr txBox="1">
            <a:spLocks noChangeArrowheads="1"/>
          </p:cNvSpPr>
          <p:nvPr/>
        </p:nvSpPr>
        <p:spPr bwMode="auto">
          <a:xfrm>
            <a:off x="6600825" y="2406650"/>
            <a:ext cx="1944688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Perpetu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erpetu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erpetu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erpetu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erpetu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9pPr>
          </a:lstStyle>
          <a:p>
            <a:r>
              <a:rPr lang="en-CA" sz="2100"/>
              <a:t>Split the Graph into Separate </a:t>
            </a:r>
          </a:p>
          <a:p>
            <a:r>
              <a:rPr lang="en-CA" sz="2100"/>
              <a:t>Domains using </a:t>
            </a:r>
            <a:br>
              <a:rPr lang="en-CA" sz="2100"/>
            </a:br>
            <a:r>
              <a:rPr lang="en-CA" sz="2100"/>
              <a:t>X-intercepts</a:t>
            </a:r>
          </a:p>
        </p:txBody>
      </p:sp>
      <p:sp>
        <p:nvSpPr>
          <p:cNvPr id="164" name="TextBox 163"/>
          <p:cNvSpPr txBox="1">
            <a:spLocks noChangeArrowheads="1"/>
          </p:cNvSpPr>
          <p:nvPr/>
        </p:nvSpPr>
        <p:spPr bwMode="auto">
          <a:xfrm>
            <a:off x="6642100" y="3883025"/>
            <a:ext cx="2125663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Perpetu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erpetu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erpetu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erpetu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erpetu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9pPr>
          </a:lstStyle>
          <a:p>
            <a:r>
              <a:rPr lang="en-CA" sz="2100"/>
              <a:t>Set up Equation for </a:t>
            </a:r>
            <a:br>
              <a:rPr lang="en-CA" sz="2100"/>
            </a:br>
            <a:r>
              <a:rPr lang="en-CA" sz="2100"/>
              <a:t>each domain</a:t>
            </a:r>
          </a:p>
        </p:txBody>
      </p:sp>
      <p:sp>
        <p:nvSpPr>
          <p:cNvPr id="165" name="TextBox 164"/>
          <p:cNvSpPr txBox="1">
            <a:spLocks noChangeArrowheads="1"/>
          </p:cNvSpPr>
          <p:nvPr/>
        </p:nvSpPr>
        <p:spPr bwMode="auto">
          <a:xfrm>
            <a:off x="6637338" y="4808538"/>
            <a:ext cx="2238375" cy="1062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Perpetu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erpetu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erpetu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erpetu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erpetu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9pPr>
          </a:lstStyle>
          <a:p>
            <a:r>
              <a:rPr lang="en-CA" sz="2100"/>
              <a:t>Solve each equation.  </a:t>
            </a:r>
            <a:br>
              <a:rPr lang="en-CA" sz="2100"/>
            </a:br>
            <a:r>
              <a:rPr lang="en-CA" sz="2100"/>
              <a:t>Solution must be in Domain</a:t>
            </a:r>
          </a:p>
        </p:txBody>
      </p:sp>
      <p:sp>
        <p:nvSpPr>
          <p:cNvPr id="166" name="TextBox 165"/>
          <p:cNvSpPr txBox="1">
            <a:spLocks noChangeArrowheads="1"/>
          </p:cNvSpPr>
          <p:nvPr/>
        </p:nvSpPr>
        <p:spPr bwMode="auto">
          <a:xfrm>
            <a:off x="457200" y="5675313"/>
            <a:ext cx="55975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Perpetu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erpetu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erpetu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erpetu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erpetu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9pPr>
          </a:lstStyle>
          <a:p>
            <a:r>
              <a:rPr lang="en-CA" sz="2200"/>
              <a:t>The solutions/intersections are at x=-1.333, x=2</a:t>
            </a:r>
          </a:p>
        </p:txBody>
      </p:sp>
      <p:graphicFrame>
        <p:nvGraphicFramePr>
          <p:cNvPr id="2172" name="Object 124"/>
          <p:cNvGraphicFramePr>
            <a:graphicFrameLocks noChangeAspect="1"/>
          </p:cNvGraphicFramePr>
          <p:nvPr/>
        </p:nvGraphicFramePr>
        <p:xfrm>
          <a:off x="4537075" y="5218113"/>
          <a:ext cx="1428750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5" imgW="1066337" imgH="177723" progId="Equation.DSMT4">
                  <p:embed/>
                </p:oleObj>
              </mc:Choice>
              <mc:Fallback>
                <p:oleObj name="Equation" r:id="rId35" imgW="1066337" imgH="177723" progId="Equation.DSMT4">
                  <p:embed/>
                  <p:pic>
                    <p:nvPicPr>
                      <p:cNvPr id="2172" name="Object 1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37075" y="5218113"/>
                        <a:ext cx="1428750" cy="2381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99310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2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1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1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2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2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1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1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2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2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1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1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1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1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 nodeType="clickPar">
                      <p:stCondLst>
                        <p:cond delay="indefinite"/>
                      </p:stCondLst>
                      <p:childTnLst>
                        <p:par>
                          <p:cTn id="1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2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 nodeType="clickPar">
                      <p:stCondLst>
                        <p:cond delay="indefinite"/>
                      </p:stCondLst>
                      <p:childTnLst>
                        <p:par>
                          <p:cTn id="1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1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 nodeType="clickPar">
                      <p:stCondLst>
                        <p:cond delay="indefinite"/>
                      </p:stCondLst>
                      <p:childTnLst>
                        <p:par>
                          <p:cTn id="1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1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 nodeType="clickPar">
                      <p:stCondLst>
                        <p:cond delay="indefinite"/>
                      </p:stCondLst>
                      <p:childTnLst>
                        <p:par>
                          <p:cTn id="1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1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 nodeType="clickPar">
                      <p:stCondLst>
                        <p:cond delay="indefinite"/>
                      </p:stCondLst>
                      <p:childTnLst>
                        <p:par>
                          <p:cTn id="1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 nodeType="clickPar">
                      <p:stCondLst>
                        <p:cond delay="indefinite"/>
                      </p:stCondLst>
                      <p:childTnLst>
                        <p:par>
                          <p:cTn id="1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1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 nodeType="clickPar">
                      <p:stCondLst>
                        <p:cond delay="indefinite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4" dur="500"/>
                                        <p:tgtEl>
                                          <p:spTgt spid="1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 nodeType="clickPar">
                      <p:stCondLst>
                        <p:cond delay="indefinite"/>
                      </p:stCondLst>
                      <p:childTnLst>
                        <p:par>
                          <p:cTn id="1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9" dur="500"/>
                                        <p:tgtEl>
                                          <p:spTgt spid="1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 nodeType="clickPar">
                      <p:stCondLst>
                        <p:cond delay="indefinite"/>
                      </p:stCondLst>
                      <p:childTnLst>
                        <p:par>
                          <p:cTn id="2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4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 nodeType="clickPar">
                      <p:stCondLst>
                        <p:cond delay="indefinite"/>
                      </p:stCondLst>
                      <p:childTnLst>
                        <p:par>
                          <p:cTn id="2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9" dur="500"/>
                                        <p:tgtEl>
                                          <p:spTgt spid="1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 nodeType="clickPar">
                      <p:stCondLst>
                        <p:cond delay="indefinite"/>
                      </p:stCondLst>
                      <p:childTnLst>
                        <p:par>
                          <p:cTn id="2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4" dur="500"/>
                                        <p:tgtEl>
                                          <p:spTgt spid="1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 nodeType="clickPar">
                      <p:stCondLst>
                        <p:cond delay="indefinite"/>
                      </p:stCondLst>
                      <p:childTnLst>
                        <p:par>
                          <p:cTn id="2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9" dur="500"/>
                                        <p:tgtEl>
                                          <p:spTgt spid="2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 nodeType="clickPar">
                      <p:stCondLst>
                        <p:cond delay="indefinite"/>
                      </p:stCondLst>
                      <p:childTnLst>
                        <p:par>
                          <p:cTn id="2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4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" grpId="0" animBg="1"/>
      <p:bldP spid="157" grpId="0" animBg="1"/>
      <p:bldP spid="158" grpId="0" animBg="1"/>
      <p:bldP spid="159" grpId="0" animBg="1"/>
      <p:bldP spid="159" grpId="1" animBg="1"/>
      <p:bldP spid="160" grpId="0" animBg="1"/>
      <p:bldP spid="160" grpId="1" animBg="1"/>
      <p:bldP spid="161" grpId="0" animBg="1"/>
      <p:bldP spid="161" grpId="1" animBg="1"/>
      <p:bldP spid="162" grpId="0"/>
      <p:bldP spid="163" grpId="0"/>
      <p:bldP spid="164" grpId="0"/>
      <p:bldP spid="165" grpId="0"/>
      <p:bldP spid="16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458788" y="417513"/>
          <a:ext cx="5516562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451100" imgH="254000" progId="Equation.DSMT4">
                  <p:embed/>
                </p:oleObj>
              </mc:Choice>
              <mc:Fallback>
                <p:oleObj name="Equation" r:id="rId3" imgW="2451100" imgH="254000" progId="Equation.DSMT4">
                  <p:embed/>
                  <p:pic>
                    <p:nvPicPr>
                      <p:cNvPr id="307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788" y="417513"/>
                        <a:ext cx="5516562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5" name="Object 128"/>
          <p:cNvGraphicFramePr>
            <a:graphicFrameLocks noChangeAspect="1"/>
          </p:cNvGraphicFramePr>
          <p:nvPr/>
        </p:nvGraphicFramePr>
        <p:xfrm>
          <a:off x="330200" y="4653136"/>
          <a:ext cx="2714625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320480" imgH="177480" progId="Equation.DSMT4">
                  <p:embed/>
                </p:oleObj>
              </mc:Choice>
              <mc:Fallback>
                <p:oleObj name="Equation" r:id="rId5" imgW="1320480" imgH="177480" progId="Equation.DSMT4">
                  <p:embed/>
                  <p:pic>
                    <p:nvPicPr>
                      <p:cNvPr id="145" name="Object 1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200" y="4653136"/>
                        <a:ext cx="2714625" cy="36353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6" name="Object 129"/>
          <p:cNvGraphicFramePr>
            <a:graphicFrameLocks noChangeAspect="1"/>
          </p:cNvGraphicFramePr>
          <p:nvPr/>
        </p:nvGraphicFramePr>
        <p:xfrm>
          <a:off x="1457325" y="5084763"/>
          <a:ext cx="1595438" cy="36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774360" imgH="177480" progId="Equation.DSMT4">
                  <p:embed/>
                </p:oleObj>
              </mc:Choice>
              <mc:Fallback>
                <p:oleObj name="Equation" r:id="rId7" imgW="774360" imgH="177480" progId="Equation.DSMT4">
                  <p:embed/>
                  <p:pic>
                    <p:nvPicPr>
                      <p:cNvPr id="146" name="Object 1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7325" y="5084763"/>
                        <a:ext cx="1595438" cy="36353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7" name="Object 130"/>
          <p:cNvGraphicFramePr>
            <a:graphicFrameLocks noChangeAspect="1"/>
          </p:cNvGraphicFramePr>
          <p:nvPr/>
        </p:nvGraphicFramePr>
        <p:xfrm>
          <a:off x="2298700" y="5513388"/>
          <a:ext cx="1020763" cy="36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495000" imgH="177480" progId="Equation.DSMT4">
                  <p:embed/>
                </p:oleObj>
              </mc:Choice>
              <mc:Fallback>
                <p:oleObj name="Equation" r:id="rId9" imgW="495000" imgH="177480" progId="Equation.DSMT4">
                  <p:embed/>
                  <p:pic>
                    <p:nvPicPr>
                      <p:cNvPr id="147" name="Object 1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8700" y="5513388"/>
                        <a:ext cx="1020763" cy="36353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8" name="Object 131"/>
          <p:cNvGraphicFramePr>
            <a:graphicFrameLocks noChangeAspect="1"/>
          </p:cNvGraphicFramePr>
          <p:nvPr/>
        </p:nvGraphicFramePr>
        <p:xfrm>
          <a:off x="3294063" y="1823294"/>
          <a:ext cx="2146300" cy="309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231560" imgH="177480" progId="Equation.DSMT4">
                  <p:embed/>
                </p:oleObj>
              </mc:Choice>
              <mc:Fallback>
                <p:oleObj name="Equation" r:id="rId11" imgW="1231560" imgH="177480" progId="Equation.DSMT4">
                  <p:embed/>
                  <p:pic>
                    <p:nvPicPr>
                      <p:cNvPr id="148" name="Object 1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4063" y="1823294"/>
                        <a:ext cx="2146300" cy="3095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9" name="Object 132"/>
          <p:cNvGraphicFramePr>
            <a:graphicFrameLocks noChangeAspect="1"/>
          </p:cNvGraphicFramePr>
          <p:nvPr/>
        </p:nvGraphicFramePr>
        <p:xfrm>
          <a:off x="4355976" y="2204864"/>
          <a:ext cx="976312" cy="309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558720" imgH="177480" progId="Equation.DSMT4">
                  <p:embed/>
                </p:oleObj>
              </mc:Choice>
              <mc:Fallback>
                <p:oleObj name="Equation" r:id="rId13" imgW="558720" imgH="177480" progId="Equation.DSMT4">
                  <p:embed/>
                  <p:pic>
                    <p:nvPicPr>
                      <p:cNvPr id="149" name="Object 1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5976" y="2204864"/>
                        <a:ext cx="976312" cy="3095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0" name="Object 134"/>
          <p:cNvGraphicFramePr>
            <a:graphicFrameLocks noChangeAspect="1"/>
          </p:cNvGraphicFramePr>
          <p:nvPr/>
        </p:nvGraphicFramePr>
        <p:xfrm>
          <a:off x="1115616" y="2177180"/>
          <a:ext cx="1037481" cy="3294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558720" imgH="177480" progId="Equation.DSMT4">
                  <p:embed/>
                </p:oleObj>
              </mc:Choice>
              <mc:Fallback>
                <p:oleObj name="Equation" r:id="rId15" imgW="558720" imgH="177480" progId="Equation.DSMT4">
                  <p:embed/>
                  <p:pic>
                    <p:nvPicPr>
                      <p:cNvPr id="150" name="Object 1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2177180"/>
                        <a:ext cx="1037481" cy="32948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1" name="Object 135"/>
          <p:cNvGraphicFramePr>
            <a:graphicFrameLocks noChangeAspect="1"/>
          </p:cNvGraphicFramePr>
          <p:nvPr/>
        </p:nvGraphicFramePr>
        <p:xfrm>
          <a:off x="1403648" y="2492896"/>
          <a:ext cx="1209675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596880" imgH="177480" progId="Equation.DSMT4">
                  <p:embed/>
                </p:oleObj>
              </mc:Choice>
              <mc:Fallback>
                <p:oleObj name="Equation" r:id="rId17" imgW="596880" imgH="177480" progId="Equation.DSMT4">
                  <p:embed/>
                  <p:pic>
                    <p:nvPicPr>
                      <p:cNvPr id="151" name="Object 1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2492896"/>
                        <a:ext cx="1209675" cy="3603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2" name="Object 125"/>
          <p:cNvGraphicFramePr>
            <a:graphicFrameLocks noChangeAspect="1"/>
          </p:cNvGraphicFramePr>
          <p:nvPr/>
        </p:nvGraphicFramePr>
        <p:xfrm>
          <a:off x="50800" y="1125538"/>
          <a:ext cx="2217738" cy="54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1231560" imgH="304560" progId="Equation.DSMT4">
                  <p:embed/>
                </p:oleObj>
              </mc:Choice>
              <mc:Fallback>
                <p:oleObj name="Equation" r:id="rId19" imgW="1231560" imgH="304560" progId="Equation.DSMT4">
                  <p:embed/>
                  <p:pic>
                    <p:nvPicPr>
                      <p:cNvPr id="152" name="Object 1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" y="1125538"/>
                        <a:ext cx="2217738" cy="5492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" name="Object 127"/>
          <p:cNvGraphicFramePr>
            <a:graphicFrameLocks noChangeAspect="1"/>
          </p:cNvGraphicFramePr>
          <p:nvPr/>
        </p:nvGraphicFramePr>
        <p:xfrm>
          <a:off x="539552" y="1759794"/>
          <a:ext cx="1816100" cy="373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863280" imgH="177480" progId="Equation.DSMT4">
                  <p:embed/>
                </p:oleObj>
              </mc:Choice>
              <mc:Fallback>
                <p:oleObj name="Equation" r:id="rId21" imgW="863280" imgH="177480" progId="Equation.DSMT4">
                  <p:embed/>
                  <p:pic>
                    <p:nvPicPr>
                      <p:cNvPr id="153" name="Object 1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1759794"/>
                        <a:ext cx="1816100" cy="3730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4" name="TextBox 153"/>
          <p:cNvSpPr txBox="1">
            <a:spLocks noChangeArrowheads="1"/>
          </p:cNvSpPr>
          <p:nvPr/>
        </p:nvSpPr>
        <p:spPr bwMode="auto">
          <a:xfrm>
            <a:off x="3995936" y="4182179"/>
            <a:ext cx="468052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Perpetu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erpetu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erpetu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erpetu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erpetu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9pPr>
          </a:lstStyle>
          <a:p>
            <a:pPr algn="ctr"/>
            <a:r>
              <a:rPr lang="en-CA" sz="2400" dirty="0"/>
              <a:t>Check each value of “x” by plugging it back into the equation</a:t>
            </a:r>
            <a:endParaRPr lang="en-CA" sz="2400" i="1" dirty="0"/>
          </a:p>
        </p:txBody>
      </p:sp>
      <p:graphicFrame>
        <p:nvGraphicFramePr>
          <p:cNvPr id="155" name="Object 125"/>
          <p:cNvGraphicFramePr>
            <a:graphicFrameLocks noChangeAspect="1"/>
          </p:cNvGraphicFramePr>
          <p:nvPr/>
        </p:nvGraphicFramePr>
        <p:xfrm>
          <a:off x="2841625" y="1052091"/>
          <a:ext cx="2655888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1358640" imgH="368280" progId="Equation.DSMT4">
                  <p:embed/>
                </p:oleObj>
              </mc:Choice>
              <mc:Fallback>
                <p:oleObj name="Equation" r:id="rId23" imgW="1358640" imgH="368280" progId="Equation.DSMT4">
                  <p:embed/>
                  <p:pic>
                    <p:nvPicPr>
                      <p:cNvPr id="155" name="Object 1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1625" y="1052091"/>
                        <a:ext cx="2655888" cy="7207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7" name="Object 125"/>
          <p:cNvGraphicFramePr>
            <a:graphicFrameLocks noChangeAspect="1"/>
          </p:cNvGraphicFramePr>
          <p:nvPr/>
        </p:nvGraphicFramePr>
        <p:xfrm>
          <a:off x="5929511" y="1109241"/>
          <a:ext cx="2674937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1485720" imgH="368280" progId="Equation.DSMT4">
                  <p:embed/>
                </p:oleObj>
              </mc:Choice>
              <mc:Fallback>
                <p:oleObj name="Equation" r:id="rId25" imgW="1485720" imgH="368280" progId="Equation.DSMT4">
                  <p:embed/>
                  <p:pic>
                    <p:nvPicPr>
                      <p:cNvPr id="167" name="Object 1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29511" y="1109241"/>
                        <a:ext cx="2674937" cy="6635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8" name="Object 125"/>
          <p:cNvGraphicFramePr>
            <a:graphicFrameLocks noChangeAspect="1"/>
          </p:cNvGraphicFramePr>
          <p:nvPr/>
        </p:nvGraphicFramePr>
        <p:xfrm>
          <a:off x="111125" y="3939778"/>
          <a:ext cx="2901950" cy="64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7" imgW="1612800" imgH="355320" progId="Equation.DSMT4">
                  <p:embed/>
                </p:oleObj>
              </mc:Choice>
              <mc:Fallback>
                <p:oleObj name="Equation" r:id="rId27" imgW="1612800" imgH="355320" progId="Equation.DSMT4">
                  <p:embed/>
                  <p:pic>
                    <p:nvPicPr>
                      <p:cNvPr id="168" name="Object 1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125" y="3939778"/>
                        <a:ext cx="2901950" cy="6413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9" name="Object 131"/>
          <p:cNvGraphicFramePr>
            <a:graphicFrameLocks noChangeAspect="1"/>
          </p:cNvGraphicFramePr>
          <p:nvPr/>
        </p:nvGraphicFramePr>
        <p:xfrm>
          <a:off x="6278760" y="1835150"/>
          <a:ext cx="2325688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9" imgW="1333440" imgH="177480" progId="Equation.DSMT4">
                  <p:embed/>
                </p:oleObj>
              </mc:Choice>
              <mc:Fallback>
                <p:oleObj name="Equation" r:id="rId29" imgW="1333440" imgH="177480" progId="Equation.DSMT4">
                  <p:embed/>
                  <p:pic>
                    <p:nvPicPr>
                      <p:cNvPr id="169" name="Object 1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78760" y="1835150"/>
                        <a:ext cx="2325688" cy="3111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0" name="Object 132"/>
          <p:cNvGraphicFramePr>
            <a:graphicFrameLocks noChangeAspect="1"/>
          </p:cNvGraphicFramePr>
          <p:nvPr/>
        </p:nvGraphicFramePr>
        <p:xfrm>
          <a:off x="7668344" y="2268538"/>
          <a:ext cx="931862" cy="309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1" imgW="533160" imgH="177480" progId="Equation.DSMT4">
                  <p:embed/>
                </p:oleObj>
              </mc:Choice>
              <mc:Fallback>
                <p:oleObj name="Equation" r:id="rId31" imgW="533160" imgH="177480" progId="Equation.DSMT4">
                  <p:embed/>
                  <p:pic>
                    <p:nvPicPr>
                      <p:cNvPr id="170" name="Object 1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68344" y="2268538"/>
                        <a:ext cx="931862" cy="3095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1" name="Object 133"/>
          <p:cNvGraphicFramePr>
            <a:graphicFrameLocks noChangeAspect="1"/>
          </p:cNvGraphicFramePr>
          <p:nvPr/>
        </p:nvGraphicFramePr>
        <p:xfrm>
          <a:off x="7801297" y="2687638"/>
          <a:ext cx="1019175" cy="309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3" imgW="583920" imgH="177480" progId="Equation.DSMT4">
                  <p:embed/>
                </p:oleObj>
              </mc:Choice>
              <mc:Fallback>
                <p:oleObj name="Equation" r:id="rId33" imgW="583920" imgH="177480" progId="Equation.DSMT4">
                  <p:embed/>
                  <p:pic>
                    <p:nvPicPr>
                      <p:cNvPr id="171" name="Object 1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01297" y="2687638"/>
                        <a:ext cx="1019175" cy="3095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2" name="Object 2"/>
          <p:cNvGraphicFramePr>
            <a:graphicFrameLocks noChangeAspect="1"/>
          </p:cNvGraphicFramePr>
          <p:nvPr/>
        </p:nvGraphicFramePr>
        <p:xfrm>
          <a:off x="107504" y="2924175"/>
          <a:ext cx="3019425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5" imgW="2019240" imgH="279360" progId="Equation.DSMT4">
                  <p:embed/>
                </p:oleObj>
              </mc:Choice>
              <mc:Fallback>
                <p:oleObj name="Equation" r:id="rId35" imgW="2019240" imgH="279360" progId="Equation.DSMT4">
                  <p:embed/>
                  <p:pic>
                    <p:nvPicPr>
                      <p:cNvPr id="17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504" y="2924175"/>
                        <a:ext cx="3019425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3" name="Object 2"/>
          <p:cNvGraphicFramePr>
            <a:graphicFrameLocks noChangeAspect="1"/>
          </p:cNvGraphicFramePr>
          <p:nvPr/>
        </p:nvGraphicFramePr>
        <p:xfrm>
          <a:off x="1115616" y="3370263"/>
          <a:ext cx="1881188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7" imgW="901440" imgH="177480" progId="Equation.DSMT4">
                  <p:embed/>
                </p:oleObj>
              </mc:Choice>
              <mc:Fallback>
                <p:oleObj name="Equation" r:id="rId37" imgW="901440" imgH="177480" progId="Equation.DSMT4">
                  <p:embed/>
                  <p:pic>
                    <p:nvPicPr>
                      <p:cNvPr id="17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3370263"/>
                        <a:ext cx="1881188" cy="371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" name="Object 2"/>
          <p:cNvGraphicFramePr>
            <a:graphicFrameLocks noChangeAspect="1"/>
          </p:cNvGraphicFramePr>
          <p:nvPr/>
        </p:nvGraphicFramePr>
        <p:xfrm>
          <a:off x="3419872" y="2939480"/>
          <a:ext cx="3267075" cy="41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9" imgW="2184120" imgH="279360" progId="Equation.DSMT4">
                  <p:embed/>
                </p:oleObj>
              </mc:Choice>
              <mc:Fallback>
                <p:oleObj name="Equation" r:id="rId39" imgW="2184120" imgH="279360" progId="Equation.DSMT4">
                  <p:embed/>
                  <p:pic>
                    <p:nvPicPr>
                      <p:cNvPr id="17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872" y="2939480"/>
                        <a:ext cx="3267075" cy="417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5" name="Object 2"/>
          <p:cNvGraphicFramePr>
            <a:graphicFrameLocks noChangeAspect="1"/>
          </p:cNvGraphicFramePr>
          <p:nvPr/>
        </p:nvGraphicFramePr>
        <p:xfrm>
          <a:off x="3743176" y="3357563"/>
          <a:ext cx="2124968" cy="3271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1" imgW="1155600" imgH="177480" progId="Equation.DSMT4">
                  <p:embed/>
                </p:oleObj>
              </mc:Choice>
              <mc:Fallback>
                <p:oleObj name="Equation" r:id="rId41" imgW="1155600" imgH="177480" progId="Equation.DSMT4">
                  <p:embed/>
                  <p:pic>
                    <p:nvPicPr>
                      <p:cNvPr id="17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3176" y="3357563"/>
                        <a:ext cx="2124968" cy="32713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0" name="TextBox 179"/>
          <p:cNvSpPr txBox="1">
            <a:spLocks noChangeArrowheads="1"/>
          </p:cNvSpPr>
          <p:nvPr/>
        </p:nvSpPr>
        <p:spPr bwMode="auto">
          <a:xfrm>
            <a:off x="3923928" y="5013176"/>
            <a:ext cx="468052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Perpetu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erpetu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erpetu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erpetu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erpetu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9pPr>
          </a:lstStyle>
          <a:p>
            <a:pPr algn="ctr"/>
            <a:r>
              <a:rPr lang="en-CA" sz="2400" dirty="0"/>
              <a:t>The solution to this equation is:</a:t>
            </a:r>
          </a:p>
          <a:p>
            <a:pPr algn="ctr"/>
            <a:r>
              <a:rPr lang="en-CA" sz="2400" i="1" dirty="0">
                <a:solidFill>
                  <a:srgbClr val="FF0000"/>
                </a:solidFill>
              </a:rPr>
              <a:t>x=2.75 and x= –1.5</a:t>
            </a:r>
          </a:p>
        </p:txBody>
      </p:sp>
      <p:graphicFrame>
        <p:nvGraphicFramePr>
          <p:cNvPr id="181" name="Object 132"/>
          <p:cNvGraphicFramePr>
            <a:graphicFrameLocks noChangeAspect="1"/>
          </p:cNvGraphicFramePr>
          <p:nvPr/>
        </p:nvGraphicFramePr>
        <p:xfrm>
          <a:off x="4669582" y="2615381"/>
          <a:ext cx="1198562" cy="309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3" imgW="685800" imgH="177480" progId="Equation.DSMT4">
                  <p:embed/>
                </p:oleObj>
              </mc:Choice>
              <mc:Fallback>
                <p:oleObj name="Equation" r:id="rId43" imgW="685800" imgH="177480" progId="Equation.DSMT4">
                  <p:embed/>
                  <p:pic>
                    <p:nvPicPr>
                      <p:cNvPr id="181" name="Object 1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9582" y="2615381"/>
                        <a:ext cx="1198562" cy="3095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2" name="Object 2"/>
          <p:cNvGraphicFramePr>
            <a:graphicFrameLocks noChangeAspect="1"/>
          </p:cNvGraphicFramePr>
          <p:nvPr/>
        </p:nvGraphicFramePr>
        <p:xfrm>
          <a:off x="5981575" y="3068960"/>
          <a:ext cx="2982913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5" imgW="1993680" imgH="279360" progId="Equation.DSMT4">
                  <p:embed/>
                </p:oleObj>
              </mc:Choice>
              <mc:Fallback>
                <p:oleObj name="Equation" r:id="rId45" imgW="1993680" imgH="279360" progId="Equation.DSMT4">
                  <p:embed/>
                  <p:pic>
                    <p:nvPicPr>
                      <p:cNvPr id="18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81575" y="3068960"/>
                        <a:ext cx="2982913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3" name="Object 2"/>
          <p:cNvGraphicFramePr>
            <a:graphicFrameLocks noChangeAspect="1"/>
          </p:cNvGraphicFramePr>
          <p:nvPr/>
        </p:nvGraphicFramePr>
        <p:xfrm>
          <a:off x="6660232" y="3501008"/>
          <a:ext cx="2251075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7" imgW="1079280" imgH="177480" progId="Equation.DSMT4">
                  <p:embed/>
                </p:oleObj>
              </mc:Choice>
              <mc:Fallback>
                <p:oleObj name="Equation" r:id="rId47" imgW="1079280" imgH="177480" progId="Equation.DSMT4">
                  <p:embed/>
                  <p:pic>
                    <p:nvPicPr>
                      <p:cNvPr id="18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0232" y="3501008"/>
                        <a:ext cx="2251075" cy="371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98" name="Object 19"/>
          <p:cNvGraphicFramePr>
            <a:graphicFrameLocks noChangeAspect="1"/>
          </p:cNvGraphicFramePr>
          <p:nvPr/>
        </p:nvGraphicFramePr>
        <p:xfrm>
          <a:off x="476250" y="5949950"/>
          <a:ext cx="2714625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9" imgW="1815840" imgH="279360" progId="Equation.DSMT4">
                  <p:embed/>
                </p:oleObj>
              </mc:Choice>
              <mc:Fallback>
                <p:oleObj name="Equation" r:id="rId49" imgW="1815840" imgH="279360" progId="Equation.DSMT4">
                  <p:embed/>
                  <p:pic>
                    <p:nvPicPr>
                      <p:cNvPr id="14398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250" y="5949950"/>
                        <a:ext cx="2714625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99" name="Object 63"/>
          <p:cNvGraphicFramePr>
            <a:graphicFrameLocks noChangeAspect="1"/>
          </p:cNvGraphicFramePr>
          <p:nvPr/>
        </p:nvGraphicFramePr>
        <p:xfrm>
          <a:off x="1194197" y="6396038"/>
          <a:ext cx="2225675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1" imgW="1066680" imgH="177480" progId="Equation.DSMT4">
                  <p:embed/>
                </p:oleObj>
              </mc:Choice>
              <mc:Fallback>
                <p:oleObj name="Equation" r:id="rId51" imgW="1066680" imgH="177480" progId="Equation.DSMT4">
                  <p:embed/>
                  <p:pic>
                    <p:nvPicPr>
                      <p:cNvPr id="14399" name="Object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4197" y="6396038"/>
                        <a:ext cx="2225675" cy="371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74027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20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2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14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14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" grpId="0"/>
      <p:bldP spid="18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91" name="Group 143"/>
          <p:cNvGrpSpPr>
            <a:grpSpLocks noChangeAspect="1"/>
          </p:cNvGrpSpPr>
          <p:nvPr/>
        </p:nvGrpSpPr>
        <p:grpSpPr bwMode="auto">
          <a:xfrm>
            <a:off x="0" y="2349500"/>
            <a:ext cx="5791200" cy="2743200"/>
            <a:chOff x="-43" y="1460"/>
            <a:chExt cx="3648" cy="1728"/>
          </a:xfrm>
        </p:grpSpPr>
        <p:sp>
          <p:nvSpPr>
            <p:cNvPr id="3112" name="Freeform 243"/>
            <p:cNvSpPr>
              <a:spLocks/>
            </p:cNvSpPr>
            <p:nvPr/>
          </p:nvSpPr>
          <p:spPr bwMode="auto">
            <a:xfrm>
              <a:off x="-36" y="1467"/>
              <a:ext cx="3320" cy="1026"/>
            </a:xfrm>
            <a:custGeom>
              <a:avLst/>
              <a:gdLst>
                <a:gd name="T0" fmla="*/ 14 w 932"/>
                <a:gd name="T1" fmla="*/ 80 h 288"/>
                <a:gd name="T2" fmla="*/ 30 w 932"/>
                <a:gd name="T3" fmla="*/ 88 h 288"/>
                <a:gd name="T4" fmla="*/ 46 w 932"/>
                <a:gd name="T5" fmla="*/ 97 h 288"/>
                <a:gd name="T6" fmla="*/ 62 w 932"/>
                <a:gd name="T7" fmla="*/ 106 h 288"/>
                <a:gd name="T8" fmla="*/ 78 w 932"/>
                <a:gd name="T9" fmla="*/ 114 h 288"/>
                <a:gd name="T10" fmla="*/ 94 w 932"/>
                <a:gd name="T11" fmla="*/ 123 h 288"/>
                <a:gd name="T12" fmla="*/ 110 w 932"/>
                <a:gd name="T13" fmla="*/ 132 h 288"/>
                <a:gd name="T14" fmla="*/ 126 w 932"/>
                <a:gd name="T15" fmla="*/ 140 h 288"/>
                <a:gd name="T16" fmla="*/ 142 w 932"/>
                <a:gd name="T17" fmla="*/ 149 h 288"/>
                <a:gd name="T18" fmla="*/ 158 w 932"/>
                <a:gd name="T19" fmla="*/ 158 h 288"/>
                <a:gd name="T20" fmla="*/ 174 w 932"/>
                <a:gd name="T21" fmla="*/ 167 h 288"/>
                <a:gd name="T22" fmla="*/ 190 w 932"/>
                <a:gd name="T23" fmla="*/ 175 h 288"/>
                <a:gd name="T24" fmla="*/ 206 w 932"/>
                <a:gd name="T25" fmla="*/ 184 h 288"/>
                <a:gd name="T26" fmla="*/ 222 w 932"/>
                <a:gd name="T27" fmla="*/ 193 h 288"/>
                <a:gd name="T28" fmla="*/ 238 w 932"/>
                <a:gd name="T29" fmla="*/ 201 h 288"/>
                <a:gd name="T30" fmla="*/ 254 w 932"/>
                <a:gd name="T31" fmla="*/ 210 h 288"/>
                <a:gd name="T32" fmla="*/ 270 w 932"/>
                <a:gd name="T33" fmla="*/ 219 h 288"/>
                <a:gd name="T34" fmla="*/ 286 w 932"/>
                <a:gd name="T35" fmla="*/ 227 h 288"/>
                <a:gd name="T36" fmla="*/ 302 w 932"/>
                <a:gd name="T37" fmla="*/ 236 h 288"/>
                <a:gd name="T38" fmla="*/ 318 w 932"/>
                <a:gd name="T39" fmla="*/ 245 h 288"/>
                <a:gd name="T40" fmla="*/ 334 w 932"/>
                <a:gd name="T41" fmla="*/ 253 h 288"/>
                <a:gd name="T42" fmla="*/ 350 w 932"/>
                <a:gd name="T43" fmla="*/ 262 h 288"/>
                <a:gd name="T44" fmla="*/ 366 w 932"/>
                <a:gd name="T45" fmla="*/ 271 h 288"/>
                <a:gd name="T46" fmla="*/ 382 w 932"/>
                <a:gd name="T47" fmla="*/ 279 h 288"/>
                <a:gd name="T48" fmla="*/ 398 w 932"/>
                <a:gd name="T49" fmla="*/ 288 h 288"/>
                <a:gd name="T50" fmla="*/ 414 w 932"/>
                <a:gd name="T51" fmla="*/ 281 h 288"/>
                <a:gd name="T52" fmla="*/ 430 w 932"/>
                <a:gd name="T53" fmla="*/ 272 h 288"/>
                <a:gd name="T54" fmla="*/ 446 w 932"/>
                <a:gd name="T55" fmla="*/ 263 h 288"/>
                <a:gd name="T56" fmla="*/ 462 w 932"/>
                <a:gd name="T57" fmla="*/ 255 h 288"/>
                <a:gd name="T58" fmla="*/ 478 w 932"/>
                <a:gd name="T59" fmla="*/ 246 h 288"/>
                <a:gd name="T60" fmla="*/ 494 w 932"/>
                <a:gd name="T61" fmla="*/ 237 h 288"/>
                <a:gd name="T62" fmla="*/ 510 w 932"/>
                <a:gd name="T63" fmla="*/ 228 h 288"/>
                <a:gd name="T64" fmla="*/ 526 w 932"/>
                <a:gd name="T65" fmla="*/ 220 h 288"/>
                <a:gd name="T66" fmla="*/ 542 w 932"/>
                <a:gd name="T67" fmla="*/ 211 h 288"/>
                <a:gd name="T68" fmla="*/ 558 w 932"/>
                <a:gd name="T69" fmla="*/ 202 h 288"/>
                <a:gd name="T70" fmla="*/ 574 w 932"/>
                <a:gd name="T71" fmla="*/ 194 h 288"/>
                <a:gd name="T72" fmla="*/ 590 w 932"/>
                <a:gd name="T73" fmla="*/ 185 h 288"/>
                <a:gd name="T74" fmla="*/ 606 w 932"/>
                <a:gd name="T75" fmla="*/ 176 h 288"/>
                <a:gd name="T76" fmla="*/ 622 w 932"/>
                <a:gd name="T77" fmla="*/ 168 h 288"/>
                <a:gd name="T78" fmla="*/ 638 w 932"/>
                <a:gd name="T79" fmla="*/ 159 h 288"/>
                <a:gd name="T80" fmla="*/ 654 w 932"/>
                <a:gd name="T81" fmla="*/ 150 h 288"/>
                <a:gd name="T82" fmla="*/ 670 w 932"/>
                <a:gd name="T83" fmla="*/ 142 h 288"/>
                <a:gd name="T84" fmla="*/ 686 w 932"/>
                <a:gd name="T85" fmla="*/ 133 h 288"/>
                <a:gd name="T86" fmla="*/ 702 w 932"/>
                <a:gd name="T87" fmla="*/ 124 h 288"/>
                <a:gd name="T88" fmla="*/ 718 w 932"/>
                <a:gd name="T89" fmla="*/ 116 h 288"/>
                <a:gd name="T90" fmla="*/ 734 w 932"/>
                <a:gd name="T91" fmla="*/ 107 h 288"/>
                <a:gd name="T92" fmla="*/ 750 w 932"/>
                <a:gd name="T93" fmla="*/ 98 h 288"/>
                <a:gd name="T94" fmla="*/ 766 w 932"/>
                <a:gd name="T95" fmla="*/ 90 h 288"/>
                <a:gd name="T96" fmla="*/ 782 w 932"/>
                <a:gd name="T97" fmla="*/ 81 h 288"/>
                <a:gd name="T98" fmla="*/ 798 w 932"/>
                <a:gd name="T99" fmla="*/ 72 h 288"/>
                <a:gd name="T100" fmla="*/ 814 w 932"/>
                <a:gd name="T101" fmla="*/ 64 h 288"/>
                <a:gd name="T102" fmla="*/ 830 w 932"/>
                <a:gd name="T103" fmla="*/ 55 h 288"/>
                <a:gd name="T104" fmla="*/ 846 w 932"/>
                <a:gd name="T105" fmla="*/ 46 h 288"/>
                <a:gd name="T106" fmla="*/ 862 w 932"/>
                <a:gd name="T107" fmla="*/ 38 h 288"/>
                <a:gd name="T108" fmla="*/ 878 w 932"/>
                <a:gd name="T109" fmla="*/ 29 h 288"/>
                <a:gd name="T110" fmla="*/ 894 w 932"/>
                <a:gd name="T111" fmla="*/ 20 h 288"/>
                <a:gd name="T112" fmla="*/ 910 w 932"/>
                <a:gd name="T113" fmla="*/ 12 h 288"/>
                <a:gd name="T114" fmla="*/ 926 w 932"/>
                <a:gd name="T115" fmla="*/ 3 h 288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932"/>
                <a:gd name="T175" fmla="*/ 0 h 288"/>
                <a:gd name="T176" fmla="*/ 932 w 932"/>
                <a:gd name="T177" fmla="*/ 288 h 288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932" h="288">
                  <a:moveTo>
                    <a:pt x="0" y="72"/>
                  </a:moveTo>
                  <a:lnTo>
                    <a:pt x="2" y="73"/>
                  </a:lnTo>
                  <a:lnTo>
                    <a:pt x="4" y="74"/>
                  </a:lnTo>
                  <a:lnTo>
                    <a:pt x="6" y="75"/>
                  </a:lnTo>
                  <a:lnTo>
                    <a:pt x="8" y="76"/>
                  </a:lnTo>
                  <a:lnTo>
                    <a:pt x="10" y="78"/>
                  </a:lnTo>
                  <a:lnTo>
                    <a:pt x="12" y="79"/>
                  </a:lnTo>
                  <a:lnTo>
                    <a:pt x="14" y="80"/>
                  </a:lnTo>
                  <a:lnTo>
                    <a:pt x="16" y="81"/>
                  </a:lnTo>
                  <a:lnTo>
                    <a:pt x="18" y="82"/>
                  </a:lnTo>
                  <a:lnTo>
                    <a:pt x="20" y="83"/>
                  </a:lnTo>
                  <a:lnTo>
                    <a:pt x="22" y="84"/>
                  </a:lnTo>
                  <a:lnTo>
                    <a:pt x="24" y="85"/>
                  </a:lnTo>
                  <a:lnTo>
                    <a:pt x="26" y="86"/>
                  </a:lnTo>
                  <a:lnTo>
                    <a:pt x="28" y="87"/>
                  </a:lnTo>
                  <a:lnTo>
                    <a:pt x="30" y="88"/>
                  </a:lnTo>
                  <a:lnTo>
                    <a:pt x="32" y="90"/>
                  </a:lnTo>
                  <a:lnTo>
                    <a:pt x="34" y="91"/>
                  </a:lnTo>
                  <a:lnTo>
                    <a:pt x="36" y="92"/>
                  </a:lnTo>
                  <a:lnTo>
                    <a:pt x="38" y="93"/>
                  </a:lnTo>
                  <a:lnTo>
                    <a:pt x="40" y="94"/>
                  </a:lnTo>
                  <a:lnTo>
                    <a:pt x="42" y="95"/>
                  </a:lnTo>
                  <a:lnTo>
                    <a:pt x="44" y="96"/>
                  </a:lnTo>
                  <a:lnTo>
                    <a:pt x="46" y="97"/>
                  </a:lnTo>
                  <a:lnTo>
                    <a:pt x="48" y="98"/>
                  </a:lnTo>
                  <a:lnTo>
                    <a:pt x="50" y="99"/>
                  </a:lnTo>
                  <a:lnTo>
                    <a:pt x="52" y="100"/>
                  </a:lnTo>
                  <a:lnTo>
                    <a:pt x="54" y="101"/>
                  </a:lnTo>
                  <a:lnTo>
                    <a:pt x="56" y="103"/>
                  </a:lnTo>
                  <a:lnTo>
                    <a:pt x="58" y="104"/>
                  </a:lnTo>
                  <a:lnTo>
                    <a:pt x="60" y="105"/>
                  </a:lnTo>
                  <a:lnTo>
                    <a:pt x="62" y="106"/>
                  </a:lnTo>
                  <a:lnTo>
                    <a:pt x="64" y="107"/>
                  </a:lnTo>
                  <a:lnTo>
                    <a:pt x="66" y="108"/>
                  </a:lnTo>
                  <a:lnTo>
                    <a:pt x="68" y="109"/>
                  </a:lnTo>
                  <a:lnTo>
                    <a:pt x="70" y="110"/>
                  </a:lnTo>
                  <a:lnTo>
                    <a:pt x="72" y="111"/>
                  </a:lnTo>
                  <a:lnTo>
                    <a:pt x="74" y="112"/>
                  </a:lnTo>
                  <a:lnTo>
                    <a:pt x="76" y="113"/>
                  </a:lnTo>
                  <a:lnTo>
                    <a:pt x="78" y="114"/>
                  </a:lnTo>
                  <a:lnTo>
                    <a:pt x="80" y="116"/>
                  </a:lnTo>
                  <a:lnTo>
                    <a:pt x="82" y="117"/>
                  </a:lnTo>
                  <a:lnTo>
                    <a:pt x="84" y="118"/>
                  </a:lnTo>
                  <a:lnTo>
                    <a:pt x="86" y="119"/>
                  </a:lnTo>
                  <a:lnTo>
                    <a:pt x="88" y="120"/>
                  </a:lnTo>
                  <a:lnTo>
                    <a:pt x="90" y="121"/>
                  </a:lnTo>
                  <a:lnTo>
                    <a:pt x="92" y="122"/>
                  </a:lnTo>
                  <a:lnTo>
                    <a:pt x="94" y="123"/>
                  </a:lnTo>
                  <a:lnTo>
                    <a:pt x="96" y="124"/>
                  </a:lnTo>
                  <a:lnTo>
                    <a:pt x="98" y="125"/>
                  </a:lnTo>
                  <a:lnTo>
                    <a:pt x="100" y="126"/>
                  </a:lnTo>
                  <a:lnTo>
                    <a:pt x="102" y="127"/>
                  </a:lnTo>
                  <a:lnTo>
                    <a:pt x="104" y="129"/>
                  </a:lnTo>
                  <a:lnTo>
                    <a:pt x="106" y="130"/>
                  </a:lnTo>
                  <a:lnTo>
                    <a:pt x="108" y="131"/>
                  </a:lnTo>
                  <a:lnTo>
                    <a:pt x="110" y="132"/>
                  </a:lnTo>
                  <a:lnTo>
                    <a:pt x="112" y="133"/>
                  </a:lnTo>
                  <a:lnTo>
                    <a:pt x="114" y="134"/>
                  </a:lnTo>
                  <a:lnTo>
                    <a:pt x="116" y="135"/>
                  </a:lnTo>
                  <a:lnTo>
                    <a:pt x="118" y="136"/>
                  </a:lnTo>
                  <a:lnTo>
                    <a:pt x="120" y="137"/>
                  </a:lnTo>
                  <a:lnTo>
                    <a:pt x="122" y="138"/>
                  </a:lnTo>
                  <a:lnTo>
                    <a:pt x="124" y="139"/>
                  </a:lnTo>
                  <a:lnTo>
                    <a:pt x="126" y="140"/>
                  </a:lnTo>
                  <a:lnTo>
                    <a:pt x="128" y="142"/>
                  </a:lnTo>
                  <a:lnTo>
                    <a:pt x="130" y="143"/>
                  </a:lnTo>
                  <a:lnTo>
                    <a:pt x="132" y="144"/>
                  </a:lnTo>
                  <a:lnTo>
                    <a:pt x="134" y="145"/>
                  </a:lnTo>
                  <a:lnTo>
                    <a:pt x="136" y="146"/>
                  </a:lnTo>
                  <a:lnTo>
                    <a:pt x="138" y="147"/>
                  </a:lnTo>
                  <a:lnTo>
                    <a:pt x="140" y="148"/>
                  </a:lnTo>
                  <a:lnTo>
                    <a:pt x="142" y="149"/>
                  </a:lnTo>
                  <a:lnTo>
                    <a:pt x="144" y="150"/>
                  </a:lnTo>
                  <a:lnTo>
                    <a:pt x="146" y="151"/>
                  </a:lnTo>
                  <a:lnTo>
                    <a:pt x="148" y="152"/>
                  </a:lnTo>
                  <a:lnTo>
                    <a:pt x="150" y="153"/>
                  </a:lnTo>
                  <a:lnTo>
                    <a:pt x="152" y="155"/>
                  </a:lnTo>
                  <a:lnTo>
                    <a:pt x="154" y="156"/>
                  </a:lnTo>
                  <a:lnTo>
                    <a:pt x="156" y="157"/>
                  </a:lnTo>
                  <a:lnTo>
                    <a:pt x="158" y="158"/>
                  </a:lnTo>
                  <a:lnTo>
                    <a:pt x="160" y="159"/>
                  </a:lnTo>
                  <a:lnTo>
                    <a:pt x="162" y="160"/>
                  </a:lnTo>
                  <a:lnTo>
                    <a:pt x="164" y="161"/>
                  </a:lnTo>
                  <a:lnTo>
                    <a:pt x="166" y="162"/>
                  </a:lnTo>
                  <a:lnTo>
                    <a:pt x="168" y="163"/>
                  </a:lnTo>
                  <a:lnTo>
                    <a:pt x="170" y="164"/>
                  </a:lnTo>
                  <a:lnTo>
                    <a:pt x="172" y="165"/>
                  </a:lnTo>
                  <a:lnTo>
                    <a:pt x="174" y="167"/>
                  </a:lnTo>
                  <a:lnTo>
                    <a:pt x="176" y="168"/>
                  </a:lnTo>
                  <a:lnTo>
                    <a:pt x="178" y="169"/>
                  </a:lnTo>
                  <a:lnTo>
                    <a:pt x="180" y="170"/>
                  </a:lnTo>
                  <a:lnTo>
                    <a:pt x="182" y="171"/>
                  </a:lnTo>
                  <a:lnTo>
                    <a:pt x="184" y="172"/>
                  </a:lnTo>
                  <a:lnTo>
                    <a:pt x="186" y="173"/>
                  </a:lnTo>
                  <a:lnTo>
                    <a:pt x="188" y="174"/>
                  </a:lnTo>
                  <a:lnTo>
                    <a:pt x="190" y="175"/>
                  </a:lnTo>
                  <a:lnTo>
                    <a:pt x="192" y="176"/>
                  </a:lnTo>
                  <a:lnTo>
                    <a:pt x="194" y="177"/>
                  </a:lnTo>
                  <a:lnTo>
                    <a:pt x="196" y="178"/>
                  </a:lnTo>
                  <a:lnTo>
                    <a:pt x="198" y="180"/>
                  </a:lnTo>
                  <a:lnTo>
                    <a:pt x="200" y="181"/>
                  </a:lnTo>
                  <a:lnTo>
                    <a:pt x="202" y="182"/>
                  </a:lnTo>
                  <a:lnTo>
                    <a:pt x="204" y="183"/>
                  </a:lnTo>
                  <a:lnTo>
                    <a:pt x="206" y="184"/>
                  </a:lnTo>
                  <a:lnTo>
                    <a:pt x="208" y="185"/>
                  </a:lnTo>
                  <a:lnTo>
                    <a:pt x="210" y="186"/>
                  </a:lnTo>
                  <a:lnTo>
                    <a:pt x="212" y="187"/>
                  </a:lnTo>
                  <a:lnTo>
                    <a:pt x="214" y="188"/>
                  </a:lnTo>
                  <a:lnTo>
                    <a:pt x="216" y="189"/>
                  </a:lnTo>
                  <a:lnTo>
                    <a:pt x="218" y="190"/>
                  </a:lnTo>
                  <a:lnTo>
                    <a:pt x="220" y="191"/>
                  </a:lnTo>
                  <a:lnTo>
                    <a:pt x="222" y="193"/>
                  </a:lnTo>
                  <a:lnTo>
                    <a:pt x="224" y="194"/>
                  </a:lnTo>
                  <a:lnTo>
                    <a:pt x="226" y="195"/>
                  </a:lnTo>
                  <a:lnTo>
                    <a:pt x="228" y="196"/>
                  </a:lnTo>
                  <a:lnTo>
                    <a:pt x="230" y="197"/>
                  </a:lnTo>
                  <a:lnTo>
                    <a:pt x="232" y="198"/>
                  </a:lnTo>
                  <a:lnTo>
                    <a:pt x="234" y="199"/>
                  </a:lnTo>
                  <a:lnTo>
                    <a:pt x="236" y="200"/>
                  </a:lnTo>
                  <a:lnTo>
                    <a:pt x="238" y="201"/>
                  </a:lnTo>
                  <a:lnTo>
                    <a:pt x="240" y="202"/>
                  </a:lnTo>
                  <a:lnTo>
                    <a:pt x="242" y="203"/>
                  </a:lnTo>
                  <a:lnTo>
                    <a:pt x="244" y="204"/>
                  </a:lnTo>
                  <a:lnTo>
                    <a:pt x="246" y="206"/>
                  </a:lnTo>
                  <a:lnTo>
                    <a:pt x="248" y="207"/>
                  </a:lnTo>
                  <a:lnTo>
                    <a:pt x="250" y="208"/>
                  </a:lnTo>
                  <a:lnTo>
                    <a:pt x="252" y="209"/>
                  </a:lnTo>
                  <a:lnTo>
                    <a:pt x="254" y="210"/>
                  </a:lnTo>
                  <a:lnTo>
                    <a:pt x="256" y="211"/>
                  </a:lnTo>
                  <a:lnTo>
                    <a:pt x="258" y="212"/>
                  </a:lnTo>
                  <a:lnTo>
                    <a:pt x="260" y="213"/>
                  </a:lnTo>
                  <a:lnTo>
                    <a:pt x="262" y="214"/>
                  </a:lnTo>
                  <a:lnTo>
                    <a:pt x="264" y="215"/>
                  </a:lnTo>
                  <a:lnTo>
                    <a:pt x="266" y="216"/>
                  </a:lnTo>
                  <a:lnTo>
                    <a:pt x="268" y="217"/>
                  </a:lnTo>
                  <a:lnTo>
                    <a:pt x="270" y="219"/>
                  </a:lnTo>
                  <a:lnTo>
                    <a:pt x="272" y="220"/>
                  </a:lnTo>
                  <a:lnTo>
                    <a:pt x="274" y="221"/>
                  </a:lnTo>
                  <a:lnTo>
                    <a:pt x="276" y="222"/>
                  </a:lnTo>
                  <a:lnTo>
                    <a:pt x="278" y="223"/>
                  </a:lnTo>
                  <a:lnTo>
                    <a:pt x="280" y="224"/>
                  </a:lnTo>
                  <a:lnTo>
                    <a:pt x="282" y="225"/>
                  </a:lnTo>
                  <a:lnTo>
                    <a:pt x="284" y="226"/>
                  </a:lnTo>
                  <a:lnTo>
                    <a:pt x="286" y="227"/>
                  </a:lnTo>
                  <a:lnTo>
                    <a:pt x="288" y="228"/>
                  </a:lnTo>
                  <a:lnTo>
                    <a:pt x="290" y="229"/>
                  </a:lnTo>
                  <a:lnTo>
                    <a:pt x="292" y="231"/>
                  </a:lnTo>
                  <a:lnTo>
                    <a:pt x="294" y="232"/>
                  </a:lnTo>
                  <a:lnTo>
                    <a:pt x="296" y="233"/>
                  </a:lnTo>
                  <a:lnTo>
                    <a:pt x="298" y="234"/>
                  </a:lnTo>
                  <a:lnTo>
                    <a:pt x="300" y="235"/>
                  </a:lnTo>
                  <a:lnTo>
                    <a:pt x="302" y="236"/>
                  </a:lnTo>
                  <a:lnTo>
                    <a:pt x="304" y="237"/>
                  </a:lnTo>
                  <a:lnTo>
                    <a:pt x="306" y="238"/>
                  </a:lnTo>
                  <a:lnTo>
                    <a:pt x="308" y="239"/>
                  </a:lnTo>
                  <a:lnTo>
                    <a:pt x="310" y="240"/>
                  </a:lnTo>
                  <a:lnTo>
                    <a:pt x="312" y="241"/>
                  </a:lnTo>
                  <a:lnTo>
                    <a:pt x="314" y="242"/>
                  </a:lnTo>
                  <a:lnTo>
                    <a:pt x="316" y="244"/>
                  </a:lnTo>
                  <a:lnTo>
                    <a:pt x="318" y="245"/>
                  </a:lnTo>
                  <a:lnTo>
                    <a:pt x="320" y="246"/>
                  </a:lnTo>
                  <a:lnTo>
                    <a:pt x="322" y="247"/>
                  </a:lnTo>
                  <a:lnTo>
                    <a:pt x="324" y="248"/>
                  </a:lnTo>
                  <a:lnTo>
                    <a:pt x="326" y="249"/>
                  </a:lnTo>
                  <a:lnTo>
                    <a:pt x="328" y="250"/>
                  </a:lnTo>
                  <a:lnTo>
                    <a:pt x="330" y="251"/>
                  </a:lnTo>
                  <a:lnTo>
                    <a:pt x="332" y="252"/>
                  </a:lnTo>
                  <a:lnTo>
                    <a:pt x="334" y="253"/>
                  </a:lnTo>
                  <a:lnTo>
                    <a:pt x="336" y="254"/>
                  </a:lnTo>
                  <a:lnTo>
                    <a:pt x="338" y="255"/>
                  </a:lnTo>
                  <a:lnTo>
                    <a:pt x="340" y="257"/>
                  </a:lnTo>
                  <a:lnTo>
                    <a:pt x="342" y="258"/>
                  </a:lnTo>
                  <a:lnTo>
                    <a:pt x="344" y="259"/>
                  </a:lnTo>
                  <a:lnTo>
                    <a:pt x="346" y="260"/>
                  </a:lnTo>
                  <a:lnTo>
                    <a:pt x="348" y="261"/>
                  </a:lnTo>
                  <a:lnTo>
                    <a:pt x="350" y="262"/>
                  </a:lnTo>
                  <a:lnTo>
                    <a:pt x="352" y="263"/>
                  </a:lnTo>
                  <a:lnTo>
                    <a:pt x="354" y="264"/>
                  </a:lnTo>
                  <a:lnTo>
                    <a:pt x="356" y="265"/>
                  </a:lnTo>
                  <a:lnTo>
                    <a:pt x="358" y="266"/>
                  </a:lnTo>
                  <a:lnTo>
                    <a:pt x="360" y="267"/>
                  </a:lnTo>
                  <a:lnTo>
                    <a:pt x="362" y="268"/>
                  </a:lnTo>
                  <a:lnTo>
                    <a:pt x="364" y="270"/>
                  </a:lnTo>
                  <a:lnTo>
                    <a:pt x="366" y="271"/>
                  </a:lnTo>
                  <a:lnTo>
                    <a:pt x="368" y="272"/>
                  </a:lnTo>
                  <a:lnTo>
                    <a:pt x="370" y="273"/>
                  </a:lnTo>
                  <a:lnTo>
                    <a:pt x="372" y="274"/>
                  </a:lnTo>
                  <a:lnTo>
                    <a:pt x="374" y="275"/>
                  </a:lnTo>
                  <a:lnTo>
                    <a:pt x="376" y="276"/>
                  </a:lnTo>
                  <a:lnTo>
                    <a:pt x="378" y="277"/>
                  </a:lnTo>
                  <a:lnTo>
                    <a:pt x="380" y="278"/>
                  </a:lnTo>
                  <a:lnTo>
                    <a:pt x="382" y="279"/>
                  </a:lnTo>
                  <a:lnTo>
                    <a:pt x="384" y="280"/>
                  </a:lnTo>
                  <a:lnTo>
                    <a:pt x="386" y="281"/>
                  </a:lnTo>
                  <a:lnTo>
                    <a:pt x="388" y="283"/>
                  </a:lnTo>
                  <a:lnTo>
                    <a:pt x="390" y="284"/>
                  </a:lnTo>
                  <a:lnTo>
                    <a:pt x="392" y="285"/>
                  </a:lnTo>
                  <a:lnTo>
                    <a:pt x="394" y="286"/>
                  </a:lnTo>
                  <a:lnTo>
                    <a:pt x="396" y="287"/>
                  </a:lnTo>
                  <a:lnTo>
                    <a:pt x="398" y="288"/>
                  </a:lnTo>
                  <a:lnTo>
                    <a:pt x="400" y="288"/>
                  </a:lnTo>
                  <a:lnTo>
                    <a:pt x="402" y="287"/>
                  </a:lnTo>
                  <a:lnTo>
                    <a:pt x="404" y="286"/>
                  </a:lnTo>
                  <a:lnTo>
                    <a:pt x="406" y="285"/>
                  </a:lnTo>
                  <a:lnTo>
                    <a:pt x="408" y="284"/>
                  </a:lnTo>
                  <a:lnTo>
                    <a:pt x="410" y="283"/>
                  </a:lnTo>
                  <a:lnTo>
                    <a:pt x="412" y="282"/>
                  </a:lnTo>
                  <a:lnTo>
                    <a:pt x="414" y="281"/>
                  </a:lnTo>
                  <a:lnTo>
                    <a:pt x="416" y="279"/>
                  </a:lnTo>
                  <a:lnTo>
                    <a:pt x="418" y="278"/>
                  </a:lnTo>
                  <a:lnTo>
                    <a:pt x="420" y="277"/>
                  </a:lnTo>
                  <a:lnTo>
                    <a:pt x="422" y="276"/>
                  </a:lnTo>
                  <a:lnTo>
                    <a:pt x="424" y="275"/>
                  </a:lnTo>
                  <a:lnTo>
                    <a:pt x="426" y="274"/>
                  </a:lnTo>
                  <a:lnTo>
                    <a:pt x="428" y="273"/>
                  </a:lnTo>
                  <a:lnTo>
                    <a:pt x="430" y="272"/>
                  </a:lnTo>
                  <a:lnTo>
                    <a:pt x="432" y="271"/>
                  </a:lnTo>
                  <a:lnTo>
                    <a:pt x="434" y="270"/>
                  </a:lnTo>
                  <a:lnTo>
                    <a:pt x="436" y="269"/>
                  </a:lnTo>
                  <a:lnTo>
                    <a:pt x="438" y="268"/>
                  </a:lnTo>
                  <a:lnTo>
                    <a:pt x="440" y="266"/>
                  </a:lnTo>
                  <a:lnTo>
                    <a:pt x="442" y="265"/>
                  </a:lnTo>
                  <a:lnTo>
                    <a:pt x="444" y="264"/>
                  </a:lnTo>
                  <a:lnTo>
                    <a:pt x="446" y="263"/>
                  </a:lnTo>
                  <a:lnTo>
                    <a:pt x="448" y="262"/>
                  </a:lnTo>
                  <a:lnTo>
                    <a:pt x="450" y="261"/>
                  </a:lnTo>
                  <a:lnTo>
                    <a:pt x="452" y="260"/>
                  </a:lnTo>
                  <a:lnTo>
                    <a:pt x="454" y="259"/>
                  </a:lnTo>
                  <a:lnTo>
                    <a:pt x="456" y="258"/>
                  </a:lnTo>
                  <a:lnTo>
                    <a:pt x="458" y="257"/>
                  </a:lnTo>
                  <a:lnTo>
                    <a:pt x="460" y="256"/>
                  </a:lnTo>
                  <a:lnTo>
                    <a:pt x="462" y="255"/>
                  </a:lnTo>
                  <a:lnTo>
                    <a:pt x="464" y="253"/>
                  </a:lnTo>
                  <a:lnTo>
                    <a:pt x="466" y="252"/>
                  </a:lnTo>
                  <a:lnTo>
                    <a:pt x="468" y="251"/>
                  </a:lnTo>
                  <a:lnTo>
                    <a:pt x="470" y="250"/>
                  </a:lnTo>
                  <a:lnTo>
                    <a:pt x="472" y="249"/>
                  </a:lnTo>
                  <a:lnTo>
                    <a:pt x="474" y="248"/>
                  </a:lnTo>
                  <a:lnTo>
                    <a:pt x="476" y="247"/>
                  </a:lnTo>
                  <a:lnTo>
                    <a:pt x="478" y="246"/>
                  </a:lnTo>
                  <a:lnTo>
                    <a:pt x="480" y="245"/>
                  </a:lnTo>
                  <a:lnTo>
                    <a:pt x="482" y="244"/>
                  </a:lnTo>
                  <a:lnTo>
                    <a:pt x="484" y="243"/>
                  </a:lnTo>
                  <a:lnTo>
                    <a:pt x="486" y="241"/>
                  </a:lnTo>
                  <a:lnTo>
                    <a:pt x="488" y="240"/>
                  </a:lnTo>
                  <a:lnTo>
                    <a:pt x="490" y="239"/>
                  </a:lnTo>
                  <a:lnTo>
                    <a:pt x="492" y="238"/>
                  </a:lnTo>
                  <a:lnTo>
                    <a:pt x="494" y="237"/>
                  </a:lnTo>
                  <a:lnTo>
                    <a:pt x="496" y="236"/>
                  </a:lnTo>
                  <a:lnTo>
                    <a:pt x="498" y="235"/>
                  </a:lnTo>
                  <a:lnTo>
                    <a:pt x="500" y="234"/>
                  </a:lnTo>
                  <a:lnTo>
                    <a:pt x="502" y="233"/>
                  </a:lnTo>
                  <a:lnTo>
                    <a:pt x="504" y="232"/>
                  </a:lnTo>
                  <a:lnTo>
                    <a:pt x="506" y="231"/>
                  </a:lnTo>
                  <a:lnTo>
                    <a:pt x="508" y="230"/>
                  </a:lnTo>
                  <a:lnTo>
                    <a:pt x="510" y="228"/>
                  </a:lnTo>
                  <a:lnTo>
                    <a:pt x="512" y="227"/>
                  </a:lnTo>
                  <a:lnTo>
                    <a:pt x="514" y="226"/>
                  </a:lnTo>
                  <a:lnTo>
                    <a:pt x="516" y="225"/>
                  </a:lnTo>
                  <a:lnTo>
                    <a:pt x="518" y="224"/>
                  </a:lnTo>
                  <a:lnTo>
                    <a:pt x="520" y="223"/>
                  </a:lnTo>
                  <a:lnTo>
                    <a:pt x="522" y="222"/>
                  </a:lnTo>
                  <a:lnTo>
                    <a:pt x="524" y="221"/>
                  </a:lnTo>
                  <a:lnTo>
                    <a:pt x="526" y="220"/>
                  </a:lnTo>
                  <a:lnTo>
                    <a:pt x="528" y="219"/>
                  </a:lnTo>
                  <a:lnTo>
                    <a:pt x="530" y="218"/>
                  </a:lnTo>
                  <a:lnTo>
                    <a:pt x="532" y="217"/>
                  </a:lnTo>
                  <a:lnTo>
                    <a:pt x="534" y="215"/>
                  </a:lnTo>
                  <a:lnTo>
                    <a:pt x="536" y="214"/>
                  </a:lnTo>
                  <a:lnTo>
                    <a:pt x="538" y="213"/>
                  </a:lnTo>
                  <a:lnTo>
                    <a:pt x="540" y="212"/>
                  </a:lnTo>
                  <a:lnTo>
                    <a:pt x="542" y="211"/>
                  </a:lnTo>
                  <a:lnTo>
                    <a:pt x="544" y="210"/>
                  </a:lnTo>
                  <a:lnTo>
                    <a:pt x="546" y="209"/>
                  </a:lnTo>
                  <a:lnTo>
                    <a:pt x="548" y="208"/>
                  </a:lnTo>
                  <a:lnTo>
                    <a:pt x="550" y="207"/>
                  </a:lnTo>
                  <a:lnTo>
                    <a:pt x="552" y="206"/>
                  </a:lnTo>
                  <a:lnTo>
                    <a:pt x="554" y="205"/>
                  </a:lnTo>
                  <a:lnTo>
                    <a:pt x="556" y="204"/>
                  </a:lnTo>
                  <a:lnTo>
                    <a:pt x="558" y="202"/>
                  </a:lnTo>
                  <a:lnTo>
                    <a:pt x="560" y="201"/>
                  </a:lnTo>
                  <a:lnTo>
                    <a:pt x="562" y="200"/>
                  </a:lnTo>
                  <a:lnTo>
                    <a:pt x="564" y="199"/>
                  </a:lnTo>
                  <a:lnTo>
                    <a:pt x="566" y="198"/>
                  </a:lnTo>
                  <a:lnTo>
                    <a:pt x="568" y="197"/>
                  </a:lnTo>
                  <a:lnTo>
                    <a:pt x="570" y="196"/>
                  </a:lnTo>
                  <a:lnTo>
                    <a:pt x="572" y="195"/>
                  </a:lnTo>
                  <a:lnTo>
                    <a:pt x="574" y="194"/>
                  </a:lnTo>
                  <a:lnTo>
                    <a:pt x="576" y="193"/>
                  </a:lnTo>
                  <a:lnTo>
                    <a:pt x="578" y="192"/>
                  </a:lnTo>
                  <a:lnTo>
                    <a:pt x="580" y="191"/>
                  </a:lnTo>
                  <a:lnTo>
                    <a:pt x="582" y="189"/>
                  </a:lnTo>
                  <a:lnTo>
                    <a:pt x="584" y="188"/>
                  </a:lnTo>
                  <a:lnTo>
                    <a:pt x="586" y="187"/>
                  </a:lnTo>
                  <a:lnTo>
                    <a:pt x="588" y="186"/>
                  </a:lnTo>
                  <a:lnTo>
                    <a:pt x="590" y="185"/>
                  </a:lnTo>
                  <a:lnTo>
                    <a:pt x="592" y="184"/>
                  </a:lnTo>
                  <a:lnTo>
                    <a:pt x="594" y="183"/>
                  </a:lnTo>
                  <a:lnTo>
                    <a:pt x="596" y="182"/>
                  </a:lnTo>
                  <a:lnTo>
                    <a:pt x="598" y="181"/>
                  </a:lnTo>
                  <a:lnTo>
                    <a:pt x="600" y="180"/>
                  </a:lnTo>
                  <a:lnTo>
                    <a:pt x="602" y="179"/>
                  </a:lnTo>
                  <a:lnTo>
                    <a:pt x="604" y="177"/>
                  </a:lnTo>
                  <a:lnTo>
                    <a:pt x="606" y="176"/>
                  </a:lnTo>
                  <a:lnTo>
                    <a:pt x="608" y="175"/>
                  </a:lnTo>
                  <a:lnTo>
                    <a:pt x="610" y="174"/>
                  </a:lnTo>
                  <a:lnTo>
                    <a:pt x="612" y="173"/>
                  </a:lnTo>
                  <a:lnTo>
                    <a:pt x="614" y="172"/>
                  </a:lnTo>
                  <a:lnTo>
                    <a:pt x="616" y="171"/>
                  </a:lnTo>
                  <a:lnTo>
                    <a:pt x="618" y="170"/>
                  </a:lnTo>
                  <a:lnTo>
                    <a:pt x="620" y="169"/>
                  </a:lnTo>
                  <a:lnTo>
                    <a:pt x="622" y="168"/>
                  </a:lnTo>
                  <a:lnTo>
                    <a:pt x="624" y="167"/>
                  </a:lnTo>
                  <a:lnTo>
                    <a:pt x="626" y="166"/>
                  </a:lnTo>
                  <a:lnTo>
                    <a:pt x="628" y="164"/>
                  </a:lnTo>
                  <a:lnTo>
                    <a:pt x="630" y="163"/>
                  </a:lnTo>
                  <a:lnTo>
                    <a:pt x="632" y="162"/>
                  </a:lnTo>
                  <a:lnTo>
                    <a:pt x="634" y="161"/>
                  </a:lnTo>
                  <a:lnTo>
                    <a:pt x="636" y="160"/>
                  </a:lnTo>
                  <a:lnTo>
                    <a:pt x="638" y="159"/>
                  </a:lnTo>
                  <a:lnTo>
                    <a:pt x="640" y="158"/>
                  </a:lnTo>
                  <a:lnTo>
                    <a:pt x="642" y="157"/>
                  </a:lnTo>
                  <a:lnTo>
                    <a:pt x="644" y="156"/>
                  </a:lnTo>
                  <a:lnTo>
                    <a:pt x="646" y="155"/>
                  </a:lnTo>
                  <a:lnTo>
                    <a:pt x="648" y="154"/>
                  </a:lnTo>
                  <a:lnTo>
                    <a:pt x="650" y="153"/>
                  </a:lnTo>
                  <a:lnTo>
                    <a:pt x="652" y="151"/>
                  </a:lnTo>
                  <a:lnTo>
                    <a:pt x="654" y="150"/>
                  </a:lnTo>
                  <a:lnTo>
                    <a:pt x="656" y="149"/>
                  </a:lnTo>
                  <a:lnTo>
                    <a:pt x="658" y="148"/>
                  </a:lnTo>
                  <a:lnTo>
                    <a:pt x="660" y="147"/>
                  </a:lnTo>
                  <a:lnTo>
                    <a:pt x="662" y="146"/>
                  </a:lnTo>
                  <a:lnTo>
                    <a:pt x="664" y="145"/>
                  </a:lnTo>
                  <a:lnTo>
                    <a:pt x="666" y="144"/>
                  </a:lnTo>
                  <a:lnTo>
                    <a:pt x="668" y="143"/>
                  </a:lnTo>
                  <a:lnTo>
                    <a:pt x="670" y="142"/>
                  </a:lnTo>
                  <a:lnTo>
                    <a:pt x="672" y="141"/>
                  </a:lnTo>
                  <a:lnTo>
                    <a:pt x="674" y="140"/>
                  </a:lnTo>
                  <a:lnTo>
                    <a:pt x="676" y="138"/>
                  </a:lnTo>
                  <a:lnTo>
                    <a:pt x="678" y="137"/>
                  </a:lnTo>
                  <a:lnTo>
                    <a:pt x="680" y="136"/>
                  </a:lnTo>
                  <a:lnTo>
                    <a:pt x="682" y="135"/>
                  </a:lnTo>
                  <a:lnTo>
                    <a:pt x="684" y="134"/>
                  </a:lnTo>
                  <a:lnTo>
                    <a:pt x="686" y="133"/>
                  </a:lnTo>
                  <a:lnTo>
                    <a:pt x="688" y="132"/>
                  </a:lnTo>
                  <a:lnTo>
                    <a:pt x="690" y="131"/>
                  </a:lnTo>
                  <a:lnTo>
                    <a:pt x="692" y="130"/>
                  </a:lnTo>
                  <a:lnTo>
                    <a:pt x="694" y="129"/>
                  </a:lnTo>
                  <a:lnTo>
                    <a:pt x="696" y="128"/>
                  </a:lnTo>
                  <a:lnTo>
                    <a:pt x="698" y="127"/>
                  </a:lnTo>
                  <a:lnTo>
                    <a:pt x="700" y="125"/>
                  </a:lnTo>
                  <a:lnTo>
                    <a:pt x="702" y="124"/>
                  </a:lnTo>
                  <a:lnTo>
                    <a:pt x="704" y="123"/>
                  </a:lnTo>
                  <a:lnTo>
                    <a:pt x="706" y="122"/>
                  </a:lnTo>
                  <a:lnTo>
                    <a:pt x="708" y="121"/>
                  </a:lnTo>
                  <a:lnTo>
                    <a:pt x="710" y="120"/>
                  </a:lnTo>
                  <a:lnTo>
                    <a:pt x="712" y="119"/>
                  </a:lnTo>
                  <a:lnTo>
                    <a:pt x="714" y="118"/>
                  </a:lnTo>
                  <a:lnTo>
                    <a:pt x="716" y="117"/>
                  </a:lnTo>
                  <a:lnTo>
                    <a:pt x="718" y="116"/>
                  </a:lnTo>
                  <a:lnTo>
                    <a:pt x="720" y="115"/>
                  </a:lnTo>
                  <a:lnTo>
                    <a:pt x="722" y="114"/>
                  </a:lnTo>
                  <a:lnTo>
                    <a:pt x="724" y="112"/>
                  </a:lnTo>
                  <a:lnTo>
                    <a:pt x="726" y="111"/>
                  </a:lnTo>
                  <a:lnTo>
                    <a:pt x="728" y="110"/>
                  </a:lnTo>
                  <a:lnTo>
                    <a:pt x="730" y="109"/>
                  </a:lnTo>
                  <a:lnTo>
                    <a:pt x="732" y="108"/>
                  </a:lnTo>
                  <a:lnTo>
                    <a:pt x="734" y="107"/>
                  </a:lnTo>
                  <a:lnTo>
                    <a:pt x="736" y="106"/>
                  </a:lnTo>
                  <a:lnTo>
                    <a:pt x="738" y="105"/>
                  </a:lnTo>
                  <a:lnTo>
                    <a:pt x="740" y="104"/>
                  </a:lnTo>
                  <a:lnTo>
                    <a:pt x="742" y="103"/>
                  </a:lnTo>
                  <a:lnTo>
                    <a:pt x="744" y="102"/>
                  </a:lnTo>
                  <a:lnTo>
                    <a:pt x="746" y="100"/>
                  </a:lnTo>
                  <a:lnTo>
                    <a:pt x="748" y="99"/>
                  </a:lnTo>
                  <a:lnTo>
                    <a:pt x="750" y="98"/>
                  </a:lnTo>
                  <a:lnTo>
                    <a:pt x="752" y="97"/>
                  </a:lnTo>
                  <a:lnTo>
                    <a:pt x="754" y="96"/>
                  </a:lnTo>
                  <a:lnTo>
                    <a:pt x="756" y="95"/>
                  </a:lnTo>
                  <a:lnTo>
                    <a:pt x="758" y="94"/>
                  </a:lnTo>
                  <a:lnTo>
                    <a:pt x="760" y="93"/>
                  </a:lnTo>
                  <a:lnTo>
                    <a:pt x="762" y="92"/>
                  </a:lnTo>
                  <a:lnTo>
                    <a:pt x="764" y="91"/>
                  </a:lnTo>
                  <a:lnTo>
                    <a:pt x="766" y="90"/>
                  </a:lnTo>
                  <a:lnTo>
                    <a:pt x="768" y="89"/>
                  </a:lnTo>
                  <a:lnTo>
                    <a:pt x="770" y="87"/>
                  </a:lnTo>
                  <a:lnTo>
                    <a:pt x="772" y="86"/>
                  </a:lnTo>
                  <a:lnTo>
                    <a:pt x="774" y="85"/>
                  </a:lnTo>
                  <a:lnTo>
                    <a:pt x="776" y="84"/>
                  </a:lnTo>
                  <a:lnTo>
                    <a:pt x="778" y="83"/>
                  </a:lnTo>
                  <a:lnTo>
                    <a:pt x="780" y="82"/>
                  </a:lnTo>
                  <a:lnTo>
                    <a:pt x="782" y="81"/>
                  </a:lnTo>
                  <a:lnTo>
                    <a:pt x="784" y="80"/>
                  </a:lnTo>
                  <a:lnTo>
                    <a:pt x="786" y="79"/>
                  </a:lnTo>
                  <a:lnTo>
                    <a:pt x="788" y="78"/>
                  </a:lnTo>
                  <a:lnTo>
                    <a:pt x="790" y="77"/>
                  </a:lnTo>
                  <a:lnTo>
                    <a:pt x="792" y="76"/>
                  </a:lnTo>
                  <a:lnTo>
                    <a:pt x="794" y="74"/>
                  </a:lnTo>
                  <a:lnTo>
                    <a:pt x="796" y="73"/>
                  </a:lnTo>
                  <a:lnTo>
                    <a:pt x="798" y="72"/>
                  </a:lnTo>
                  <a:lnTo>
                    <a:pt x="800" y="71"/>
                  </a:lnTo>
                  <a:lnTo>
                    <a:pt x="802" y="70"/>
                  </a:lnTo>
                  <a:lnTo>
                    <a:pt x="804" y="69"/>
                  </a:lnTo>
                  <a:lnTo>
                    <a:pt x="806" y="68"/>
                  </a:lnTo>
                  <a:lnTo>
                    <a:pt x="808" y="67"/>
                  </a:lnTo>
                  <a:lnTo>
                    <a:pt x="810" y="66"/>
                  </a:lnTo>
                  <a:lnTo>
                    <a:pt x="812" y="65"/>
                  </a:lnTo>
                  <a:lnTo>
                    <a:pt x="814" y="64"/>
                  </a:lnTo>
                  <a:lnTo>
                    <a:pt x="816" y="63"/>
                  </a:lnTo>
                  <a:lnTo>
                    <a:pt x="818" y="61"/>
                  </a:lnTo>
                  <a:lnTo>
                    <a:pt x="820" y="60"/>
                  </a:lnTo>
                  <a:lnTo>
                    <a:pt x="822" y="59"/>
                  </a:lnTo>
                  <a:lnTo>
                    <a:pt x="824" y="58"/>
                  </a:lnTo>
                  <a:lnTo>
                    <a:pt x="826" y="57"/>
                  </a:lnTo>
                  <a:lnTo>
                    <a:pt x="828" y="56"/>
                  </a:lnTo>
                  <a:lnTo>
                    <a:pt x="830" y="55"/>
                  </a:lnTo>
                  <a:lnTo>
                    <a:pt x="832" y="54"/>
                  </a:lnTo>
                  <a:lnTo>
                    <a:pt x="834" y="53"/>
                  </a:lnTo>
                  <a:lnTo>
                    <a:pt x="836" y="52"/>
                  </a:lnTo>
                  <a:lnTo>
                    <a:pt x="838" y="51"/>
                  </a:lnTo>
                  <a:lnTo>
                    <a:pt x="840" y="50"/>
                  </a:lnTo>
                  <a:lnTo>
                    <a:pt x="842" y="48"/>
                  </a:lnTo>
                  <a:lnTo>
                    <a:pt x="844" y="47"/>
                  </a:lnTo>
                  <a:lnTo>
                    <a:pt x="846" y="46"/>
                  </a:lnTo>
                  <a:lnTo>
                    <a:pt x="848" y="45"/>
                  </a:lnTo>
                  <a:lnTo>
                    <a:pt x="850" y="44"/>
                  </a:lnTo>
                  <a:lnTo>
                    <a:pt x="852" y="43"/>
                  </a:lnTo>
                  <a:lnTo>
                    <a:pt x="854" y="42"/>
                  </a:lnTo>
                  <a:lnTo>
                    <a:pt x="856" y="41"/>
                  </a:lnTo>
                  <a:lnTo>
                    <a:pt x="858" y="40"/>
                  </a:lnTo>
                  <a:lnTo>
                    <a:pt x="860" y="39"/>
                  </a:lnTo>
                  <a:lnTo>
                    <a:pt x="862" y="38"/>
                  </a:lnTo>
                  <a:lnTo>
                    <a:pt x="864" y="36"/>
                  </a:lnTo>
                  <a:lnTo>
                    <a:pt x="866" y="35"/>
                  </a:lnTo>
                  <a:lnTo>
                    <a:pt x="868" y="34"/>
                  </a:lnTo>
                  <a:lnTo>
                    <a:pt x="870" y="33"/>
                  </a:lnTo>
                  <a:lnTo>
                    <a:pt x="872" y="32"/>
                  </a:lnTo>
                  <a:lnTo>
                    <a:pt x="874" y="31"/>
                  </a:lnTo>
                  <a:lnTo>
                    <a:pt x="876" y="30"/>
                  </a:lnTo>
                  <a:lnTo>
                    <a:pt x="878" y="29"/>
                  </a:lnTo>
                  <a:lnTo>
                    <a:pt x="880" y="28"/>
                  </a:lnTo>
                  <a:lnTo>
                    <a:pt x="882" y="27"/>
                  </a:lnTo>
                  <a:lnTo>
                    <a:pt x="884" y="26"/>
                  </a:lnTo>
                  <a:lnTo>
                    <a:pt x="886" y="25"/>
                  </a:lnTo>
                  <a:lnTo>
                    <a:pt x="888" y="23"/>
                  </a:lnTo>
                  <a:lnTo>
                    <a:pt x="890" y="22"/>
                  </a:lnTo>
                  <a:lnTo>
                    <a:pt x="892" y="21"/>
                  </a:lnTo>
                  <a:lnTo>
                    <a:pt x="894" y="20"/>
                  </a:lnTo>
                  <a:lnTo>
                    <a:pt x="896" y="19"/>
                  </a:lnTo>
                  <a:lnTo>
                    <a:pt x="898" y="18"/>
                  </a:lnTo>
                  <a:lnTo>
                    <a:pt x="900" y="17"/>
                  </a:lnTo>
                  <a:lnTo>
                    <a:pt x="902" y="16"/>
                  </a:lnTo>
                  <a:lnTo>
                    <a:pt x="904" y="15"/>
                  </a:lnTo>
                  <a:lnTo>
                    <a:pt x="906" y="14"/>
                  </a:lnTo>
                  <a:lnTo>
                    <a:pt x="908" y="13"/>
                  </a:lnTo>
                  <a:lnTo>
                    <a:pt x="910" y="12"/>
                  </a:lnTo>
                  <a:lnTo>
                    <a:pt x="912" y="10"/>
                  </a:lnTo>
                  <a:lnTo>
                    <a:pt x="914" y="9"/>
                  </a:lnTo>
                  <a:lnTo>
                    <a:pt x="916" y="8"/>
                  </a:lnTo>
                  <a:lnTo>
                    <a:pt x="918" y="7"/>
                  </a:lnTo>
                  <a:lnTo>
                    <a:pt x="920" y="6"/>
                  </a:lnTo>
                  <a:lnTo>
                    <a:pt x="922" y="5"/>
                  </a:lnTo>
                  <a:lnTo>
                    <a:pt x="924" y="4"/>
                  </a:lnTo>
                  <a:lnTo>
                    <a:pt x="926" y="3"/>
                  </a:lnTo>
                  <a:lnTo>
                    <a:pt x="928" y="2"/>
                  </a:lnTo>
                  <a:lnTo>
                    <a:pt x="930" y="1"/>
                  </a:lnTo>
                  <a:lnTo>
                    <a:pt x="93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4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>
                <a:latin typeface="Perpetua" pitchFamily="18" charset="0"/>
              </a:endParaRPr>
            </a:p>
          </p:txBody>
        </p:sp>
        <p:sp>
          <p:nvSpPr>
            <p:cNvPr id="3113" name="Freeform 245"/>
            <p:cNvSpPr>
              <a:spLocks/>
            </p:cNvSpPr>
            <p:nvPr/>
          </p:nvSpPr>
          <p:spPr bwMode="auto">
            <a:xfrm>
              <a:off x="2130" y="1460"/>
              <a:ext cx="1261" cy="1033"/>
            </a:xfrm>
            <a:custGeom>
              <a:avLst/>
              <a:gdLst>
                <a:gd name="T0" fmla="*/ 4 w 354"/>
                <a:gd name="T1" fmla="*/ 12 h 290"/>
                <a:gd name="T2" fmla="*/ 10 w 354"/>
                <a:gd name="T3" fmla="*/ 21 h 290"/>
                <a:gd name="T4" fmla="*/ 16 w 354"/>
                <a:gd name="T5" fmla="*/ 31 h 290"/>
                <a:gd name="T6" fmla="*/ 22 w 354"/>
                <a:gd name="T7" fmla="*/ 41 h 290"/>
                <a:gd name="T8" fmla="*/ 28 w 354"/>
                <a:gd name="T9" fmla="*/ 51 h 290"/>
                <a:gd name="T10" fmla="*/ 34 w 354"/>
                <a:gd name="T11" fmla="*/ 60 h 290"/>
                <a:gd name="T12" fmla="*/ 40 w 354"/>
                <a:gd name="T13" fmla="*/ 70 h 290"/>
                <a:gd name="T14" fmla="*/ 46 w 354"/>
                <a:gd name="T15" fmla="*/ 80 h 290"/>
                <a:gd name="T16" fmla="*/ 52 w 354"/>
                <a:gd name="T17" fmla="*/ 90 h 290"/>
                <a:gd name="T18" fmla="*/ 58 w 354"/>
                <a:gd name="T19" fmla="*/ 99 h 290"/>
                <a:gd name="T20" fmla="*/ 64 w 354"/>
                <a:gd name="T21" fmla="*/ 109 h 290"/>
                <a:gd name="T22" fmla="*/ 70 w 354"/>
                <a:gd name="T23" fmla="*/ 119 h 290"/>
                <a:gd name="T24" fmla="*/ 76 w 354"/>
                <a:gd name="T25" fmla="*/ 129 h 290"/>
                <a:gd name="T26" fmla="*/ 82 w 354"/>
                <a:gd name="T27" fmla="*/ 139 h 290"/>
                <a:gd name="T28" fmla="*/ 88 w 354"/>
                <a:gd name="T29" fmla="*/ 148 h 290"/>
                <a:gd name="T30" fmla="*/ 94 w 354"/>
                <a:gd name="T31" fmla="*/ 158 h 290"/>
                <a:gd name="T32" fmla="*/ 100 w 354"/>
                <a:gd name="T33" fmla="*/ 168 h 290"/>
                <a:gd name="T34" fmla="*/ 106 w 354"/>
                <a:gd name="T35" fmla="*/ 178 h 290"/>
                <a:gd name="T36" fmla="*/ 112 w 354"/>
                <a:gd name="T37" fmla="*/ 187 h 290"/>
                <a:gd name="T38" fmla="*/ 118 w 354"/>
                <a:gd name="T39" fmla="*/ 197 h 290"/>
                <a:gd name="T40" fmla="*/ 124 w 354"/>
                <a:gd name="T41" fmla="*/ 207 h 290"/>
                <a:gd name="T42" fmla="*/ 130 w 354"/>
                <a:gd name="T43" fmla="*/ 217 h 290"/>
                <a:gd name="T44" fmla="*/ 136 w 354"/>
                <a:gd name="T45" fmla="*/ 226 h 290"/>
                <a:gd name="T46" fmla="*/ 142 w 354"/>
                <a:gd name="T47" fmla="*/ 236 h 290"/>
                <a:gd name="T48" fmla="*/ 148 w 354"/>
                <a:gd name="T49" fmla="*/ 246 h 290"/>
                <a:gd name="T50" fmla="*/ 154 w 354"/>
                <a:gd name="T51" fmla="*/ 256 h 290"/>
                <a:gd name="T52" fmla="*/ 160 w 354"/>
                <a:gd name="T53" fmla="*/ 265 h 290"/>
                <a:gd name="T54" fmla="*/ 166 w 354"/>
                <a:gd name="T55" fmla="*/ 275 h 290"/>
                <a:gd name="T56" fmla="*/ 172 w 354"/>
                <a:gd name="T57" fmla="*/ 285 h 290"/>
                <a:gd name="T58" fmla="*/ 178 w 354"/>
                <a:gd name="T59" fmla="*/ 286 h 290"/>
                <a:gd name="T60" fmla="*/ 184 w 354"/>
                <a:gd name="T61" fmla="*/ 277 h 290"/>
                <a:gd name="T62" fmla="*/ 190 w 354"/>
                <a:gd name="T63" fmla="*/ 267 h 290"/>
                <a:gd name="T64" fmla="*/ 196 w 354"/>
                <a:gd name="T65" fmla="*/ 257 h 290"/>
                <a:gd name="T66" fmla="*/ 202 w 354"/>
                <a:gd name="T67" fmla="*/ 247 h 290"/>
                <a:gd name="T68" fmla="*/ 208 w 354"/>
                <a:gd name="T69" fmla="*/ 238 h 290"/>
                <a:gd name="T70" fmla="*/ 214 w 354"/>
                <a:gd name="T71" fmla="*/ 228 h 290"/>
                <a:gd name="T72" fmla="*/ 220 w 354"/>
                <a:gd name="T73" fmla="*/ 218 h 290"/>
                <a:gd name="T74" fmla="*/ 226 w 354"/>
                <a:gd name="T75" fmla="*/ 208 h 290"/>
                <a:gd name="T76" fmla="*/ 232 w 354"/>
                <a:gd name="T77" fmla="*/ 199 h 290"/>
                <a:gd name="T78" fmla="*/ 238 w 354"/>
                <a:gd name="T79" fmla="*/ 189 h 290"/>
                <a:gd name="T80" fmla="*/ 244 w 354"/>
                <a:gd name="T81" fmla="*/ 179 h 290"/>
                <a:gd name="T82" fmla="*/ 250 w 354"/>
                <a:gd name="T83" fmla="*/ 169 h 290"/>
                <a:gd name="T84" fmla="*/ 256 w 354"/>
                <a:gd name="T85" fmla="*/ 160 h 290"/>
                <a:gd name="T86" fmla="*/ 262 w 354"/>
                <a:gd name="T87" fmla="*/ 150 h 290"/>
                <a:gd name="T88" fmla="*/ 268 w 354"/>
                <a:gd name="T89" fmla="*/ 140 h 290"/>
                <a:gd name="T90" fmla="*/ 274 w 354"/>
                <a:gd name="T91" fmla="*/ 130 h 290"/>
                <a:gd name="T92" fmla="*/ 280 w 354"/>
                <a:gd name="T93" fmla="*/ 121 h 290"/>
                <a:gd name="T94" fmla="*/ 286 w 354"/>
                <a:gd name="T95" fmla="*/ 111 h 290"/>
                <a:gd name="T96" fmla="*/ 292 w 354"/>
                <a:gd name="T97" fmla="*/ 101 h 290"/>
                <a:gd name="T98" fmla="*/ 298 w 354"/>
                <a:gd name="T99" fmla="*/ 91 h 290"/>
                <a:gd name="T100" fmla="*/ 304 w 354"/>
                <a:gd name="T101" fmla="*/ 82 h 290"/>
                <a:gd name="T102" fmla="*/ 310 w 354"/>
                <a:gd name="T103" fmla="*/ 72 h 290"/>
                <a:gd name="T104" fmla="*/ 316 w 354"/>
                <a:gd name="T105" fmla="*/ 62 h 290"/>
                <a:gd name="T106" fmla="*/ 322 w 354"/>
                <a:gd name="T107" fmla="*/ 52 h 290"/>
                <a:gd name="T108" fmla="*/ 328 w 354"/>
                <a:gd name="T109" fmla="*/ 42 h 290"/>
                <a:gd name="T110" fmla="*/ 334 w 354"/>
                <a:gd name="T111" fmla="*/ 33 h 290"/>
                <a:gd name="T112" fmla="*/ 340 w 354"/>
                <a:gd name="T113" fmla="*/ 23 h 290"/>
                <a:gd name="T114" fmla="*/ 346 w 354"/>
                <a:gd name="T115" fmla="*/ 13 h 290"/>
                <a:gd name="T116" fmla="*/ 352 w 354"/>
                <a:gd name="T117" fmla="*/ 3 h 290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354"/>
                <a:gd name="T178" fmla="*/ 0 h 290"/>
                <a:gd name="T179" fmla="*/ 354 w 354"/>
                <a:gd name="T180" fmla="*/ 290 h 290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354" h="290">
                  <a:moveTo>
                    <a:pt x="0" y="5"/>
                  </a:moveTo>
                  <a:lnTo>
                    <a:pt x="2" y="8"/>
                  </a:lnTo>
                  <a:lnTo>
                    <a:pt x="4" y="12"/>
                  </a:lnTo>
                  <a:lnTo>
                    <a:pt x="6" y="15"/>
                  </a:lnTo>
                  <a:lnTo>
                    <a:pt x="8" y="18"/>
                  </a:lnTo>
                  <a:lnTo>
                    <a:pt x="10" y="21"/>
                  </a:lnTo>
                  <a:lnTo>
                    <a:pt x="12" y="25"/>
                  </a:lnTo>
                  <a:lnTo>
                    <a:pt x="14" y="28"/>
                  </a:lnTo>
                  <a:lnTo>
                    <a:pt x="16" y="31"/>
                  </a:lnTo>
                  <a:lnTo>
                    <a:pt x="18" y="34"/>
                  </a:lnTo>
                  <a:lnTo>
                    <a:pt x="20" y="38"/>
                  </a:lnTo>
                  <a:lnTo>
                    <a:pt x="22" y="41"/>
                  </a:lnTo>
                  <a:lnTo>
                    <a:pt x="24" y="44"/>
                  </a:lnTo>
                  <a:lnTo>
                    <a:pt x="26" y="47"/>
                  </a:lnTo>
                  <a:lnTo>
                    <a:pt x="28" y="51"/>
                  </a:lnTo>
                  <a:lnTo>
                    <a:pt x="30" y="54"/>
                  </a:lnTo>
                  <a:lnTo>
                    <a:pt x="32" y="57"/>
                  </a:lnTo>
                  <a:lnTo>
                    <a:pt x="34" y="60"/>
                  </a:lnTo>
                  <a:lnTo>
                    <a:pt x="36" y="64"/>
                  </a:lnTo>
                  <a:lnTo>
                    <a:pt x="38" y="67"/>
                  </a:lnTo>
                  <a:lnTo>
                    <a:pt x="40" y="70"/>
                  </a:lnTo>
                  <a:lnTo>
                    <a:pt x="42" y="73"/>
                  </a:lnTo>
                  <a:lnTo>
                    <a:pt x="44" y="77"/>
                  </a:lnTo>
                  <a:lnTo>
                    <a:pt x="46" y="80"/>
                  </a:lnTo>
                  <a:lnTo>
                    <a:pt x="48" y="83"/>
                  </a:lnTo>
                  <a:lnTo>
                    <a:pt x="50" y="86"/>
                  </a:lnTo>
                  <a:lnTo>
                    <a:pt x="52" y="90"/>
                  </a:lnTo>
                  <a:lnTo>
                    <a:pt x="54" y="93"/>
                  </a:lnTo>
                  <a:lnTo>
                    <a:pt x="56" y="96"/>
                  </a:lnTo>
                  <a:lnTo>
                    <a:pt x="58" y="99"/>
                  </a:lnTo>
                  <a:lnTo>
                    <a:pt x="60" y="103"/>
                  </a:lnTo>
                  <a:lnTo>
                    <a:pt x="62" y="106"/>
                  </a:lnTo>
                  <a:lnTo>
                    <a:pt x="64" y="109"/>
                  </a:lnTo>
                  <a:lnTo>
                    <a:pt x="66" y="112"/>
                  </a:lnTo>
                  <a:lnTo>
                    <a:pt x="68" y="116"/>
                  </a:lnTo>
                  <a:lnTo>
                    <a:pt x="70" y="119"/>
                  </a:lnTo>
                  <a:lnTo>
                    <a:pt x="72" y="122"/>
                  </a:lnTo>
                  <a:lnTo>
                    <a:pt x="74" y="126"/>
                  </a:lnTo>
                  <a:lnTo>
                    <a:pt x="76" y="129"/>
                  </a:lnTo>
                  <a:lnTo>
                    <a:pt x="78" y="132"/>
                  </a:lnTo>
                  <a:lnTo>
                    <a:pt x="80" y="135"/>
                  </a:lnTo>
                  <a:lnTo>
                    <a:pt x="82" y="139"/>
                  </a:lnTo>
                  <a:lnTo>
                    <a:pt x="84" y="142"/>
                  </a:lnTo>
                  <a:lnTo>
                    <a:pt x="86" y="145"/>
                  </a:lnTo>
                  <a:lnTo>
                    <a:pt x="88" y="148"/>
                  </a:lnTo>
                  <a:lnTo>
                    <a:pt x="90" y="152"/>
                  </a:lnTo>
                  <a:lnTo>
                    <a:pt x="92" y="155"/>
                  </a:lnTo>
                  <a:lnTo>
                    <a:pt x="94" y="158"/>
                  </a:lnTo>
                  <a:lnTo>
                    <a:pt x="96" y="161"/>
                  </a:lnTo>
                  <a:lnTo>
                    <a:pt x="98" y="165"/>
                  </a:lnTo>
                  <a:lnTo>
                    <a:pt x="100" y="168"/>
                  </a:lnTo>
                  <a:lnTo>
                    <a:pt x="102" y="171"/>
                  </a:lnTo>
                  <a:lnTo>
                    <a:pt x="104" y="174"/>
                  </a:lnTo>
                  <a:lnTo>
                    <a:pt x="106" y="178"/>
                  </a:lnTo>
                  <a:lnTo>
                    <a:pt x="108" y="181"/>
                  </a:lnTo>
                  <a:lnTo>
                    <a:pt x="110" y="184"/>
                  </a:lnTo>
                  <a:lnTo>
                    <a:pt x="112" y="187"/>
                  </a:lnTo>
                  <a:lnTo>
                    <a:pt x="114" y="191"/>
                  </a:lnTo>
                  <a:lnTo>
                    <a:pt x="116" y="194"/>
                  </a:lnTo>
                  <a:lnTo>
                    <a:pt x="118" y="197"/>
                  </a:lnTo>
                  <a:lnTo>
                    <a:pt x="120" y="200"/>
                  </a:lnTo>
                  <a:lnTo>
                    <a:pt x="122" y="204"/>
                  </a:lnTo>
                  <a:lnTo>
                    <a:pt x="124" y="207"/>
                  </a:lnTo>
                  <a:lnTo>
                    <a:pt x="126" y="210"/>
                  </a:lnTo>
                  <a:lnTo>
                    <a:pt x="128" y="213"/>
                  </a:lnTo>
                  <a:lnTo>
                    <a:pt x="130" y="217"/>
                  </a:lnTo>
                  <a:lnTo>
                    <a:pt x="132" y="220"/>
                  </a:lnTo>
                  <a:lnTo>
                    <a:pt x="134" y="223"/>
                  </a:lnTo>
                  <a:lnTo>
                    <a:pt x="136" y="226"/>
                  </a:lnTo>
                  <a:lnTo>
                    <a:pt x="138" y="230"/>
                  </a:lnTo>
                  <a:lnTo>
                    <a:pt x="140" y="233"/>
                  </a:lnTo>
                  <a:lnTo>
                    <a:pt x="142" y="236"/>
                  </a:lnTo>
                  <a:lnTo>
                    <a:pt x="144" y="239"/>
                  </a:lnTo>
                  <a:lnTo>
                    <a:pt x="146" y="243"/>
                  </a:lnTo>
                  <a:lnTo>
                    <a:pt x="148" y="246"/>
                  </a:lnTo>
                  <a:lnTo>
                    <a:pt x="150" y="249"/>
                  </a:lnTo>
                  <a:lnTo>
                    <a:pt x="152" y="252"/>
                  </a:lnTo>
                  <a:lnTo>
                    <a:pt x="154" y="256"/>
                  </a:lnTo>
                  <a:lnTo>
                    <a:pt x="156" y="259"/>
                  </a:lnTo>
                  <a:lnTo>
                    <a:pt x="158" y="262"/>
                  </a:lnTo>
                  <a:lnTo>
                    <a:pt x="160" y="265"/>
                  </a:lnTo>
                  <a:lnTo>
                    <a:pt x="162" y="269"/>
                  </a:lnTo>
                  <a:lnTo>
                    <a:pt x="164" y="272"/>
                  </a:lnTo>
                  <a:lnTo>
                    <a:pt x="166" y="275"/>
                  </a:lnTo>
                  <a:lnTo>
                    <a:pt x="168" y="278"/>
                  </a:lnTo>
                  <a:lnTo>
                    <a:pt x="170" y="282"/>
                  </a:lnTo>
                  <a:lnTo>
                    <a:pt x="172" y="285"/>
                  </a:lnTo>
                  <a:lnTo>
                    <a:pt x="174" y="288"/>
                  </a:lnTo>
                  <a:lnTo>
                    <a:pt x="176" y="290"/>
                  </a:lnTo>
                  <a:lnTo>
                    <a:pt x="178" y="286"/>
                  </a:lnTo>
                  <a:lnTo>
                    <a:pt x="180" y="283"/>
                  </a:lnTo>
                  <a:lnTo>
                    <a:pt x="182" y="280"/>
                  </a:lnTo>
                  <a:lnTo>
                    <a:pt x="184" y="277"/>
                  </a:lnTo>
                  <a:lnTo>
                    <a:pt x="186" y="273"/>
                  </a:lnTo>
                  <a:lnTo>
                    <a:pt x="188" y="270"/>
                  </a:lnTo>
                  <a:lnTo>
                    <a:pt x="190" y="267"/>
                  </a:lnTo>
                  <a:lnTo>
                    <a:pt x="192" y="264"/>
                  </a:lnTo>
                  <a:lnTo>
                    <a:pt x="194" y="260"/>
                  </a:lnTo>
                  <a:lnTo>
                    <a:pt x="196" y="257"/>
                  </a:lnTo>
                  <a:lnTo>
                    <a:pt x="198" y="254"/>
                  </a:lnTo>
                  <a:lnTo>
                    <a:pt x="200" y="251"/>
                  </a:lnTo>
                  <a:lnTo>
                    <a:pt x="202" y="247"/>
                  </a:lnTo>
                  <a:lnTo>
                    <a:pt x="204" y="244"/>
                  </a:lnTo>
                  <a:lnTo>
                    <a:pt x="206" y="241"/>
                  </a:lnTo>
                  <a:lnTo>
                    <a:pt x="208" y="238"/>
                  </a:lnTo>
                  <a:lnTo>
                    <a:pt x="210" y="234"/>
                  </a:lnTo>
                  <a:lnTo>
                    <a:pt x="212" y="231"/>
                  </a:lnTo>
                  <a:lnTo>
                    <a:pt x="214" y="228"/>
                  </a:lnTo>
                  <a:lnTo>
                    <a:pt x="216" y="225"/>
                  </a:lnTo>
                  <a:lnTo>
                    <a:pt x="218" y="221"/>
                  </a:lnTo>
                  <a:lnTo>
                    <a:pt x="220" y="218"/>
                  </a:lnTo>
                  <a:lnTo>
                    <a:pt x="222" y="215"/>
                  </a:lnTo>
                  <a:lnTo>
                    <a:pt x="224" y="212"/>
                  </a:lnTo>
                  <a:lnTo>
                    <a:pt x="226" y="208"/>
                  </a:lnTo>
                  <a:lnTo>
                    <a:pt x="228" y="205"/>
                  </a:lnTo>
                  <a:lnTo>
                    <a:pt x="230" y="202"/>
                  </a:lnTo>
                  <a:lnTo>
                    <a:pt x="232" y="199"/>
                  </a:lnTo>
                  <a:lnTo>
                    <a:pt x="234" y="195"/>
                  </a:lnTo>
                  <a:lnTo>
                    <a:pt x="236" y="192"/>
                  </a:lnTo>
                  <a:lnTo>
                    <a:pt x="238" y="189"/>
                  </a:lnTo>
                  <a:lnTo>
                    <a:pt x="240" y="186"/>
                  </a:lnTo>
                  <a:lnTo>
                    <a:pt x="242" y="182"/>
                  </a:lnTo>
                  <a:lnTo>
                    <a:pt x="244" y="179"/>
                  </a:lnTo>
                  <a:lnTo>
                    <a:pt x="246" y="176"/>
                  </a:lnTo>
                  <a:lnTo>
                    <a:pt x="248" y="173"/>
                  </a:lnTo>
                  <a:lnTo>
                    <a:pt x="250" y="169"/>
                  </a:lnTo>
                  <a:lnTo>
                    <a:pt x="252" y="166"/>
                  </a:lnTo>
                  <a:lnTo>
                    <a:pt x="254" y="163"/>
                  </a:lnTo>
                  <a:lnTo>
                    <a:pt x="256" y="160"/>
                  </a:lnTo>
                  <a:lnTo>
                    <a:pt x="258" y="156"/>
                  </a:lnTo>
                  <a:lnTo>
                    <a:pt x="260" y="153"/>
                  </a:lnTo>
                  <a:lnTo>
                    <a:pt x="262" y="150"/>
                  </a:lnTo>
                  <a:lnTo>
                    <a:pt x="264" y="147"/>
                  </a:lnTo>
                  <a:lnTo>
                    <a:pt x="266" y="143"/>
                  </a:lnTo>
                  <a:lnTo>
                    <a:pt x="268" y="140"/>
                  </a:lnTo>
                  <a:lnTo>
                    <a:pt x="270" y="137"/>
                  </a:lnTo>
                  <a:lnTo>
                    <a:pt x="272" y="134"/>
                  </a:lnTo>
                  <a:lnTo>
                    <a:pt x="274" y="130"/>
                  </a:lnTo>
                  <a:lnTo>
                    <a:pt x="276" y="127"/>
                  </a:lnTo>
                  <a:lnTo>
                    <a:pt x="278" y="124"/>
                  </a:lnTo>
                  <a:lnTo>
                    <a:pt x="280" y="121"/>
                  </a:lnTo>
                  <a:lnTo>
                    <a:pt x="282" y="117"/>
                  </a:lnTo>
                  <a:lnTo>
                    <a:pt x="284" y="114"/>
                  </a:lnTo>
                  <a:lnTo>
                    <a:pt x="286" y="111"/>
                  </a:lnTo>
                  <a:lnTo>
                    <a:pt x="288" y="108"/>
                  </a:lnTo>
                  <a:lnTo>
                    <a:pt x="290" y="104"/>
                  </a:lnTo>
                  <a:lnTo>
                    <a:pt x="292" y="101"/>
                  </a:lnTo>
                  <a:lnTo>
                    <a:pt x="294" y="98"/>
                  </a:lnTo>
                  <a:lnTo>
                    <a:pt x="296" y="95"/>
                  </a:lnTo>
                  <a:lnTo>
                    <a:pt x="298" y="91"/>
                  </a:lnTo>
                  <a:lnTo>
                    <a:pt x="300" y="88"/>
                  </a:lnTo>
                  <a:lnTo>
                    <a:pt x="302" y="85"/>
                  </a:lnTo>
                  <a:lnTo>
                    <a:pt x="304" y="82"/>
                  </a:lnTo>
                  <a:lnTo>
                    <a:pt x="306" y="78"/>
                  </a:lnTo>
                  <a:lnTo>
                    <a:pt x="308" y="75"/>
                  </a:lnTo>
                  <a:lnTo>
                    <a:pt x="310" y="72"/>
                  </a:lnTo>
                  <a:lnTo>
                    <a:pt x="312" y="68"/>
                  </a:lnTo>
                  <a:lnTo>
                    <a:pt x="314" y="65"/>
                  </a:lnTo>
                  <a:lnTo>
                    <a:pt x="316" y="62"/>
                  </a:lnTo>
                  <a:lnTo>
                    <a:pt x="318" y="59"/>
                  </a:lnTo>
                  <a:lnTo>
                    <a:pt x="320" y="55"/>
                  </a:lnTo>
                  <a:lnTo>
                    <a:pt x="322" y="52"/>
                  </a:lnTo>
                  <a:lnTo>
                    <a:pt x="324" y="49"/>
                  </a:lnTo>
                  <a:lnTo>
                    <a:pt x="326" y="46"/>
                  </a:lnTo>
                  <a:lnTo>
                    <a:pt x="328" y="42"/>
                  </a:lnTo>
                  <a:lnTo>
                    <a:pt x="330" y="39"/>
                  </a:lnTo>
                  <a:lnTo>
                    <a:pt x="332" y="36"/>
                  </a:lnTo>
                  <a:lnTo>
                    <a:pt x="334" y="33"/>
                  </a:lnTo>
                  <a:lnTo>
                    <a:pt x="336" y="29"/>
                  </a:lnTo>
                  <a:lnTo>
                    <a:pt x="338" y="26"/>
                  </a:lnTo>
                  <a:lnTo>
                    <a:pt x="340" y="23"/>
                  </a:lnTo>
                  <a:lnTo>
                    <a:pt x="342" y="20"/>
                  </a:lnTo>
                  <a:lnTo>
                    <a:pt x="344" y="16"/>
                  </a:lnTo>
                  <a:lnTo>
                    <a:pt x="346" y="13"/>
                  </a:lnTo>
                  <a:lnTo>
                    <a:pt x="348" y="10"/>
                  </a:lnTo>
                  <a:lnTo>
                    <a:pt x="350" y="7"/>
                  </a:lnTo>
                  <a:lnTo>
                    <a:pt x="352" y="3"/>
                  </a:lnTo>
                  <a:lnTo>
                    <a:pt x="35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4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>
                <a:latin typeface="Perpetua" pitchFamily="18" charset="0"/>
              </a:endParaRPr>
            </a:p>
          </p:txBody>
        </p:sp>
        <p:sp>
          <p:nvSpPr>
            <p:cNvPr id="3114" name="Line 195"/>
            <p:cNvSpPr>
              <a:spLocks noChangeShapeType="1"/>
            </p:cNvSpPr>
            <p:nvPr/>
          </p:nvSpPr>
          <p:spPr bwMode="auto">
            <a:xfrm>
              <a:off x="-36" y="2148"/>
              <a:ext cx="3637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15" name="Line 196"/>
            <p:cNvSpPr>
              <a:spLocks noChangeShapeType="1"/>
            </p:cNvSpPr>
            <p:nvPr/>
          </p:nvSpPr>
          <p:spPr bwMode="auto">
            <a:xfrm>
              <a:off x="-36" y="2151"/>
              <a:ext cx="3637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16" name="AutoShape 142"/>
            <p:cNvSpPr>
              <a:spLocks noChangeAspect="1" noChangeArrowheads="1" noTextEdit="1"/>
            </p:cNvSpPr>
            <p:nvPr/>
          </p:nvSpPr>
          <p:spPr bwMode="auto">
            <a:xfrm>
              <a:off x="-43" y="1460"/>
              <a:ext cx="3648" cy="17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17" name="Rectangle 144"/>
            <p:cNvSpPr>
              <a:spLocks noChangeArrowheads="1"/>
            </p:cNvSpPr>
            <p:nvPr/>
          </p:nvSpPr>
          <p:spPr bwMode="auto">
            <a:xfrm>
              <a:off x="-39" y="1464"/>
              <a:ext cx="3640" cy="1720"/>
            </a:xfrm>
            <a:prstGeom prst="rect">
              <a:avLst/>
            </a:prstGeom>
            <a:solidFill>
              <a:srgbClr val="FFFFFF"/>
            </a:solidFill>
            <a:ln w="4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>
                <a:latin typeface="Perpetua" pitchFamily="18" charset="0"/>
              </a:endParaRPr>
            </a:p>
          </p:txBody>
        </p:sp>
        <p:sp>
          <p:nvSpPr>
            <p:cNvPr id="3118" name="Line 145"/>
            <p:cNvSpPr>
              <a:spLocks noChangeShapeType="1"/>
            </p:cNvSpPr>
            <p:nvPr/>
          </p:nvSpPr>
          <p:spPr bwMode="auto">
            <a:xfrm flipV="1">
              <a:off x="117" y="1464"/>
              <a:ext cx="1" cy="1717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19" name="Line 146"/>
            <p:cNvSpPr>
              <a:spLocks noChangeShapeType="1"/>
            </p:cNvSpPr>
            <p:nvPr/>
          </p:nvSpPr>
          <p:spPr bwMode="auto">
            <a:xfrm flipV="1">
              <a:off x="121" y="1464"/>
              <a:ext cx="1" cy="1717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20" name="Line 147"/>
            <p:cNvSpPr>
              <a:spLocks noChangeShapeType="1"/>
            </p:cNvSpPr>
            <p:nvPr/>
          </p:nvSpPr>
          <p:spPr bwMode="auto">
            <a:xfrm flipV="1">
              <a:off x="278" y="1464"/>
              <a:ext cx="1" cy="1717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21" name="Line 148"/>
            <p:cNvSpPr>
              <a:spLocks noChangeShapeType="1"/>
            </p:cNvSpPr>
            <p:nvPr/>
          </p:nvSpPr>
          <p:spPr bwMode="auto">
            <a:xfrm flipV="1">
              <a:off x="281" y="1464"/>
              <a:ext cx="1" cy="1717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22" name="Line 149"/>
            <p:cNvSpPr>
              <a:spLocks noChangeShapeType="1"/>
            </p:cNvSpPr>
            <p:nvPr/>
          </p:nvSpPr>
          <p:spPr bwMode="auto">
            <a:xfrm flipV="1">
              <a:off x="434" y="1464"/>
              <a:ext cx="1" cy="1717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23" name="Line 150"/>
            <p:cNvSpPr>
              <a:spLocks noChangeShapeType="1"/>
            </p:cNvSpPr>
            <p:nvPr/>
          </p:nvSpPr>
          <p:spPr bwMode="auto">
            <a:xfrm flipV="1">
              <a:off x="438" y="1464"/>
              <a:ext cx="1" cy="1717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24" name="Line 151"/>
            <p:cNvSpPr>
              <a:spLocks noChangeShapeType="1"/>
            </p:cNvSpPr>
            <p:nvPr/>
          </p:nvSpPr>
          <p:spPr bwMode="auto">
            <a:xfrm flipV="1">
              <a:off x="591" y="1464"/>
              <a:ext cx="1" cy="1717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25" name="Line 152"/>
            <p:cNvSpPr>
              <a:spLocks noChangeShapeType="1"/>
            </p:cNvSpPr>
            <p:nvPr/>
          </p:nvSpPr>
          <p:spPr bwMode="auto">
            <a:xfrm flipV="1">
              <a:off x="595" y="1464"/>
              <a:ext cx="1" cy="1717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26" name="Line 153"/>
            <p:cNvSpPr>
              <a:spLocks noChangeShapeType="1"/>
            </p:cNvSpPr>
            <p:nvPr/>
          </p:nvSpPr>
          <p:spPr bwMode="auto">
            <a:xfrm flipV="1">
              <a:off x="751" y="1464"/>
              <a:ext cx="1" cy="1717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27" name="Line 154"/>
            <p:cNvSpPr>
              <a:spLocks noChangeShapeType="1"/>
            </p:cNvSpPr>
            <p:nvPr/>
          </p:nvSpPr>
          <p:spPr bwMode="auto">
            <a:xfrm flipV="1">
              <a:off x="755" y="1464"/>
              <a:ext cx="1" cy="1717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28" name="Line 155"/>
            <p:cNvSpPr>
              <a:spLocks noChangeShapeType="1"/>
            </p:cNvSpPr>
            <p:nvPr/>
          </p:nvSpPr>
          <p:spPr bwMode="auto">
            <a:xfrm flipV="1">
              <a:off x="908" y="1464"/>
              <a:ext cx="1" cy="1717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29" name="Line 156"/>
            <p:cNvSpPr>
              <a:spLocks noChangeShapeType="1"/>
            </p:cNvSpPr>
            <p:nvPr/>
          </p:nvSpPr>
          <p:spPr bwMode="auto">
            <a:xfrm flipV="1">
              <a:off x="912" y="1464"/>
              <a:ext cx="1" cy="1717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30" name="Line 157"/>
            <p:cNvSpPr>
              <a:spLocks noChangeShapeType="1"/>
            </p:cNvSpPr>
            <p:nvPr/>
          </p:nvSpPr>
          <p:spPr bwMode="auto">
            <a:xfrm flipV="1">
              <a:off x="1065" y="1464"/>
              <a:ext cx="1" cy="1717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31" name="Line 158"/>
            <p:cNvSpPr>
              <a:spLocks noChangeShapeType="1"/>
            </p:cNvSpPr>
            <p:nvPr/>
          </p:nvSpPr>
          <p:spPr bwMode="auto">
            <a:xfrm flipV="1">
              <a:off x="1069" y="1464"/>
              <a:ext cx="1" cy="1717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32" name="Line 159"/>
            <p:cNvSpPr>
              <a:spLocks noChangeShapeType="1"/>
            </p:cNvSpPr>
            <p:nvPr/>
          </p:nvSpPr>
          <p:spPr bwMode="auto">
            <a:xfrm flipV="1">
              <a:off x="1225" y="1464"/>
              <a:ext cx="1" cy="1717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33" name="Line 160"/>
            <p:cNvSpPr>
              <a:spLocks noChangeShapeType="1"/>
            </p:cNvSpPr>
            <p:nvPr/>
          </p:nvSpPr>
          <p:spPr bwMode="auto">
            <a:xfrm flipV="1">
              <a:off x="1229" y="1464"/>
              <a:ext cx="1" cy="1717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34" name="Line 161"/>
            <p:cNvSpPr>
              <a:spLocks noChangeShapeType="1"/>
            </p:cNvSpPr>
            <p:nvPr/>
          </p:nvSpPr>
          <p:spPr bwMode="auto">
            <a:xfrm flipV="1">
              <a:off x="1382" y="1464"/>
              <a:ext cx="1" cy="1717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35" name="Line 162"/>
            <p:cNvSpPr>
              <a:spLocks noChangeShapeType="1"/>
            </p:cNvSpPr>
            <p:nvPr/>
          </p:nvSpPr>
          <p:spPr bwMode="auto">
            <a:xfrm flipV="1">
              <a:off x="1386" y="1464"/>
              <a:ext cx="1" cy="1717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36" name="Line 163"/>
            <p:cNvSpPr>
              <a:spLocks noChangeShapeType="1"/>
            </p:cNvSpPr>
            <p:nvPr/>
          </p:nvSpPr>
          <p:spPr bwMode="auto">
            <a:xfrm flipV="1">
              <a:off x="1539" y="1464"/>
              <a:ext cx="1" cy="1717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37" name="Line 164"/>
            <p:cNvSpPr>
              <a:spLocks noChangeShapeType="1"/>
            </p:cNvSpPr>
            <p:nvPr/>
          </p:nvSpPr>
          <p:spPr bwMode="auto">
            <a:xfrm flipV="1">
              <a:off x="1542" y="1464"/>
              <a:ext cx="1" cy="1717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38" name="Line 165"/>
            <p:cNvSpPr>
              <a:spLocks noChangeShapeType="1"/>
            </p:cNvSpPr>
            <p:nvPr/>
          </p:nvSpPr>
          <p:spPr bwMode="auto">
            <a:xfrm flipV="1">
              <a:off x="1699" y="1464"/>
              <a:ext cx="1" cy="1717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39" name="Line 166"/>
            <p:cNvSpPr>
              <a:spLocks noChangeShapeType="1"/>
            </p:cNvSpPr>
            <p:nvPr/>
          </p:nvSpPr>
          <p:spPr bwMode="auto">
            <a:xfrm flipV="1">
              <a:off x="1703" y="1464"/>
              <a:ext cx="1" cy="1717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40" name="Line 167"/>
            <p:cNvSpPr>
              <a:spLocks noChangeShapeType="1"/>
            </p:cNvSpPr>
            <p:nvPr/>
          </p:nvSpPr>
          <p:spPr bwMode="auto">
            <a:xfrm flipV="1">
              <a:off x="1856" y="1464"/>
              <a:ext cx="1" cy="1717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41" name="Line 168"/>
            <p:cNvSpPr>
              <a:spLocks noChangeShapeType="1"/>
            </p:cNvSpPr>
            <p:nvPr/>
          </p:nvSpPr>
          <p:spPr bwMode="auto">
            <a:xfrm flipV="1">
              <a:off x="1859" y="1464"/>
              <a:ext cx="1" cy="1717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42" name="Line 169"/>
            <p:cNvSpPr>
              <a:spLocks noChangeShapeType="1"/>
            </p:cNvSpPr>
            <p:nvPr/>
          </p:nvSpPr>
          <p:spPr bwMode="auto">
            <a:xfrm flipV="1">
              <a:off x="2016" y="1464"/>
              <a:ext cx="1" cy="1717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43" name="Line 170"/>
            <p:cNvSpPr>
              <a:spLocks noChangeShapeType="1"/>
            </p:cNvSpPr>
            <p:nvPr/>
          </p:nvSpPr>
          <p:spPr bwMode="auto">
            <a:xfrm flipV="1">
              <a:off x="2020" y="1464"/>
              <a:ext cx="1" cy="1717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44" name="Line 171"/>
            <p:cNvSpPr>
              <a:spLocks noChangeShapeType="1"/>
            </p:cNvSpPr>
            <p:nvPr/>
          </p:nvSpPr>
          <p:spPr bwMode="auto">
            <a:xfrm flipV="1">
              <a:off x="2173" y="1464"/>
              <a:ext cx="1" cy="1717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45" name="Line 172"/>
            <p:cNvSpPr>
              <a:spLocks noChangeShapeType="1"/>
            </p:cNvSpPr>
            <p:nvPr/>
          </p:nvSpPr>
          <p:spPr bwMode="auto">
            <a:xfrm flipV="1">
              <a:off x="2176" y="1464"/>
              <a:ext cx="1" cy="1717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46" name="Line 173"/>
            <p:cNvSpPr>
              <a:spLocks noChangeShapeType="1"/>
            </p:cNvSpPr>
            <p:nvPr/>
          </p:nvSpPr>
          <p:spPr bwMode="auto">
            <a:xfrm flipV="1">
              <a:off x="2490" y="1464"/>
              <a:ext cx="1" cy="1717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47" name="Line 174"/>
            <p:cNvSpPr>
              <a:spLocks noChangeShapeType="1"/>
            </p:cNvSpPr>
            <p:nvPr/>
          </p:nvSpPr>
          <p:spPr bwMode="auto">
            <a:xfrm flipV="1">
              <a:off x="2494" y="1464"/>
              <a:ext cx="1" cy="1717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48" name="Line 175"/>
            <p:cNvSpPr>
              <a:spLocks noChangeShapeType="1"/>
            </p:cNvSpPr>
            <p:nvPr/>
          </p:nvSpPr>
          <p:spPr bwMode="auto">
            <a:xfrm flipV="1">
              <a:off x="2647" y="1464"/>
              <a:ext cx="1" cy="1717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49" name="Line 176"/>
            <p:cNvSpPr>
              <a:spLocks noChangeShapeType="1"/>
            </p:cNvSpPr>
            <p:nvPr/>
          </p:nvSpPr>
          <p:spPr bwMode="auto">
            <a:xfrm flipV="1">
              <a:off x="2650" y="1464"/>
              <a:ext cx="1" cy="1717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50" name="Line 177"/>
            <p:cNvSpPr>
              <a:spLocks noChangeShapeType="1"/>
            </p:cNvSpPr>
            <p:nvPr/>
          </p:nvSpPr>
          <p:spPr bwMode="auto">
            <a:xfrm flipV="1">
              <a:off x="2803" y="1464"/>
              <a:ext cx="1" cy="1717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51" name="Line 178"/>
            <p:cNvSpPr>
              <a:spLocks noChangeShapeType="1"/>
            </p:cNvSpPr>
            <p:nvPr/>
          </p:nvSpPr>
          <p:spPr bwMode="auto">
            <a:xfrm flipV="1">
              <a:off x="2807" y="1464"/>
              <a:ext cx="1" cy="1717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52" name="Line 179"/>
            <p:cNvSpPr>
              <a:spLocks noChangeShapeType="1"/>
            </p:cNvSpPr>
            <p:nvPr/>
          </p:nvSpPr>
          <p:spPr bwMode="auto">
            <a:xfrm flipV="1">
              <a:off x="2964" y="1464"/>
              <a:ext cx="1" cy="1717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53" name="Line 180"/>
            <p:cNvSpPr>
              <a:spLocks noChangeShapeType="1"/>
            </p:cNvSpPr>
            <p:nvPr/>
          </p:nvSpPr>
          <p:spPr bwMode="auto">
            <a:xfrm flipV="1">
              <a:off x="2967" y="1464"/>
              <a:ext cx="1" cy="1717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54" name="Line 181"/>
            <p:cNvSpPr>
              <a:spLocks noChangeShapeType="1"/>
            </p:cNvSpPr>
            <p:nvPr/>
          </p:nvSpPr>
          <p:spPr bwMode="auto">
            <a:xfrm flipV="1">
              <a:off x="3121" y="1464"/>
              <a:ext cx="1" cy="1717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55" name="Line 182"/>
            <p:cNvSpPr>
              <a:spLocks noChangeShapeType="1"/>
            </p:cNvSpPr>
            <p:nvPr/>
          </p:nvSpPr>
          <p:spPr bwMode="auto">
            <a:xfrm flipV="1">
              <a:off x="3124" y="1464"/>
              <a:ext cx="1" cy="1717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56" name="Line 183"/>
            <p:cNvSpPr>
              <a:spLocks noChangeShapeType="1"/>
            </p:cNvSpPr>
            <p:nvPr/>
          </p:nvSpPr>
          <p:spPr bwMode="auto">
            <a:xfrm flipV="1">
              <a:off x="3277" y="1464"/>
              <a:ext cx="1" cy="1717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57" name="Line 184"/>
            <p:cNvSpPr>
              <a:spLocks noChangeShapeType="1"/>
            </p:cNvSpPr>
            <p:nvPr/>
          </p:nvSpPr>
          <p:spPr bwMode="auto">
            <a:xfrm flipV="1">
              <a:off x="3281" y="1464"/>
              <a:ext cx="1" cy="1717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58" name="Line 185"/>
            <p:cNvSpPr>
              <a:spLocks noChangeShapeType="1"/>
            </p:cNvSpPr>
            <p:nvPr/>
          </p:nvSpPr>
          <p:spPr bwMode="auto">
            <a:xfrm flipV="1">
              <a:off x="3438" y="1464"/>
              <a:ext cx="1" cy="1717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59" name="Line 186"/>
            <p:cNvSpPr>
              <a:spLocks noChangeShapeType="1"/>
            </p:cNvSpPr>
            <p:nvPr/>
          </p:nvSpPr>
          <p:spPr bwMode="auto">
            <a:xfrm flipV="1">
              <a:off x="3441" y="1464"/>
              <a:ext cx="1" cy="1717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60" name="Line 187"/>
            <p:cNvSpPr>
              <a:spLocks noChangeShapeType="1"/>
            </p:cNvSpPr>
            <p:nvPr/>
          </p:nvSpPr>
          <p:spPr bwMode="auto">
            <a:xfrm>
              <a:off x="-36" y="3006"/>
              <a:ext cx="3637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61" name="Line 188"/>
            <p:cNvSpPr>
              <a:spLocks noChangeShapeType="1"/>
            </p:cNvSpPr>
            <p:nvPr/>
          </p:nvSpPr>
          <p:spPr bwMode="auto">
            <a:xfrm>
              <a:off x="-36" y="3010"/>
              <a:ext cx="3637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62" name="Line 189"/>
            <p:cNvSpPr>
              <a:spLocks noChangeShapeType="1"/>
            </p:cNvSpPr>
            <p:nvPr/>
          </p:nvSpPr>
          <p:spPr bwMode="auto">
            <a:xfrm>
              <a:off x="-36" y="2835"/>
              <a:ext cx="3637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63" name="Line 190"/>
            <p:cNvSpPr>
              <a:spLocks noChangeShapeType="1"/>
            </p:cNvSpPr>
            <p:nvPr/>
          </p:nvSpPr>
          <p:spPr bwMode="auto">
            <a:xfrm>
              <a:off x="-36" y="2839"/>
              <a:ext cx="3637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64" name="Line 191"/>
            <p:cNvSpPr>
              <a:spLocks noChangeShapeType="1"/>
            </p:cNvSpPr>
            <p:nvPr/>
          </p:nvSpPr>
          <p:spPr bwMode="auto">
            <a:xfrm>
              <a:off x="-36" y="2664"/>
              <a:ext cx="3637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65" name="Line 192"/>
            <p:cNvSpPr>
              <a:spLocks noChangeShapeType="1"/>
            </p:cNvSpPr>
            <p:nvPr/>
          </p:nvSpPr>
          <p:spPr bwMode="auto">
            <a:xfrm>
              <a:off x="-36" y="2668"/>
              <a:ext cx="3637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66" name="Line 193"/>
            <p:cNvSpPr>
              <a:spLocks noChangeShapeType="1"/>
            </p:cNvSpPr>
            <p:nvPr/>
          </p:nvSpPr>
          <p:spPr bwMode="auto">
            <a:xfrm>
              <a:off x="-36" y="2319"/>
              <a:ext cx="3637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67" name="Line 194"/>
            <p:cNvSpPr>
              <a:spLocks noChangeShapeType="1"/>
            </p:cNvSpPr>
            <p:nvPr/>
          </p:nvSpPr>
          <p:spPr bwMode="auto">
            <a:xfrm>
              <a:off x="-36" y="2322"/>
              <a:ext cx="3637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68" name="Line 197"/>
            <p:cNvSpPr>
              <a:spLocks noChangeShapeType="1"/>
            </p:cNvSpPr>
            <p:nvPr/>
          </p:nvSpPr>
          <p:spPr bwMode="auto">
            <a:xfrm>
              <a:off x="-36" y="1977"/>
              <a:ext cx="3637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69" name="Line 198"/>
            <p:cNvSpPr>
              <a:spLocks noChangeShapeType="1"/>
            </p:cNvSpPr>
            <p:nvPr/>
          </p:nvSpPr>
          <p:spPr bwMode="auto">
            <a:xfrm>
              <a:off x="-36" y="1980"/>
              <a:ext cx="3637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70" name="Line 199"/>
            <p:cNvSpPr>
              <a:spLocks noChangeShapeType="1"/>
            </p:cNvSpPr>
            <p:nvPr/>
          </p:nvSpPr>
          <p:spPr bwMode="auto">
            <a:xfrm>
              <a:off x="-36" y="1806"/>
              <a:ext cx="3637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71" name="Line 200"/>
            <p:cNvSpPr>
              <a:spLocks noChangeShapeType="1"/>
            </p:cNvSpPr>
            <p:nvPr/>
          </p:nvSpPr>
          <p:spPr bwMode="auto">
            <a:xfrm>
              <a:off x="-36" y="1809"/>
              <a:ext cx="3637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72" name="Line 201"/>
            <p:cNvSpPr>
              <a:spLocks noChangeShapeType="1"/>
            </p:cNvSpPr>
            <p:nvPr/>
          </p:nvSpPr>
          <p:spPr bwMode="auto">
            <a:xfrm>
              <a:off x="-36" y="1635"/>
              <a:ext cx="3637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73" name="Line 202"/>
            <p:cNvSpPr>
              <a:spLocks noChangeShapeType="1"/>
            </p:cNvSpPr>
            <p:nvPr/>
          </p:nvSpPr>
          <p:spPr bwMode="auto">
            <a:xfrm>
              <a:off x="-36" y="1638"/>
              <a:ext cx="3637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74" name="Line 203"/>
            <p:cNvSpPr>
              <a:spLocks noChangeShapeType="1"/>
            </p:cNvSpPr>
            <p:nvPr/>
          </p:nvSpPr>
          <p:spPr bwMode="auto">
            <a:xfrm>
              <a:off x="-36" y="2490"/>
              <a:ext cx="3637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75" name="Line 204"/>
            <p:cNvSpPr>
              <a:spLocks noChangeShapeType="1"/>
            </p:cNvSpPr>
            <p:nvPr/>
          </p:nvSpPr>
          <p:spPr bwMode="auto">
            <a:xfrm>
              <a:off x="-36" y="2493"/>
              <a:ext cx="3637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76" name="Line 205"/>
            <p:cNvSpPr>
              <a:spLocks noChangeShapeType="1"/>
            </p:cNvSpPr>
            <p:nvPr/>
          </p:nvSpPr>
          <p:spPr bwMode="auto">
            <a:xfrm>
              <a:off x="-36" y="2497"/>
              <a:ext cx="3637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77" name="Line 206"/>
            <p:cNvSpPr>
              <a:spLocks noChangeShapeType="1"/>
            </p:cNvSpPr>
            <p:nvPr/>
          </p:nvSpPr>
          <p:spPr bwMode="auto">
            <a:xfrm>
              <a:off x="-36" y="2500"/>
              <a:ext cx="3637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78" name="Rectangle 207"/>
            <p:cNvSpPr>
              <a:spLocks noChangeArrowheads="1"/>
            </p:cNvSpPr>
            <p:nvPr/>
          </p:nvSpPr>
          <p:spPr bwMode="auto">
            <a:xfrm>
              <a:off x="3526" y="2382"/>
              <a:ext cx="61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 i="1">
                  <a:solidFill>
                    <a:srgbClr val="000000"/>
                  </a:solidFill>
                  <a:latin typeface="Times New Roman" pitchFamily="18" charset="0"/>
                </a:rPr>
                <a:t>x</a:t>
              </a:r>
              <a:endParaRPr lang="en-US"/>
            </a:p>
          </p:txBody>
        </p:sp>
        <p:sp>
          <p:nvSpPr>
            <p:cNvPr id="3179" name="Freeform 208"/>
            <p:cNvSpPr>
              <a:spLocks/>
            </p:cNvSpPr>
            <p:nvPr/>
          </p:nvSpPr>
          <p:spPr bwMode="auto">
            <a:xfrm>
              <a:off x="3562" y="2465"/>
              <a:ext cx="32" cy="64"/>
            </a:xfrm>
            <a:custGeom>
              <a:avLst/>
              <a:gdLst>
                <a:gd name="T0" fmla="*/ 0 w 32"/>
                <a:gd name="T1" fmla="*/ 0 h 64"/>
                <a:gd name="T2" fmla="*/ 32 w 32"/>
                <a:gd name="T3" fmla="*/ 32 h 64"/>
                <a:gd name="T4" fmla="*/ 0 w 32"/>
                <a:gd name="T5" fmla="*/ 64 h 64"/>
                <a:gd name="T6" fmla="*/ 0 w 32"/>
                <a:gd name="T7" fmla="*/ 0 h 6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2"/>
                <a:gd name="T13" fmla="*/ 0 h 64"/>
                <a:gd name="T14" fmla="*/ 32 w 32"/>
                <a:gd name="T15" fmla="*/ 64 h 6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2" h="64">
                  <a:moveTo>
                    <a:pt x="0" y="0"/>
                  </a:moveTo>
                  <a:lnTo>
                    <a:pt x="32" y="32"/>
                  </a:lnTo>
                  <a:lnTo>
                    <a:pt x="0" y="6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4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>
                <a:latin typeface="Perpetua" pitchFamily="18" charset="0"/>
              </a:endParaRPr>
            </a:p>
          </p:txBody>
        </p:sp>
        <p:sp>
          <p:nvSpPr>
            <p:cNvPr id="3180" name="Line 209"/>
            <p:cNvSpPr>
              <a:spLocks noChangeShapeType="1"/>
            </p:cNvSpPr>
            <p:nvPr/>
          </p:nvSpPr>
          <p:spPr bwMode="auto">
            <a:xfrm flipV="1">
              <a:off x="2326" y="1464"/>
              <a:ext cx="1" cy="1717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81" name="Line 210"/>
            <p:cNvSpPr>
              <a:spLocks noChangeShapeType="1"/>
            </p:cNvSpPr>
            <p:nvPr/>
          </p:nvSpPr>
          <p:spPr bwMode="auto">
            <a:xfrm flipV="1">
              <a:off x="2330" y="1464"/>
              <a:ext cx="1" cy="1717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82" name="Line 211"/>
            <p:cNvSpPr>
              <a:spLocks noChangeShapeType="1"/>
            </p:cNvSpPr>
            <p:nvPr/>
          </p:nvSpPr>
          <p:spPr bwMode="auto">
            <a:xfrm flipV="1">
              <a:off x="2333" y="1464"/>
              <a:ext cx="1" cy="1717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83" name="Line 212"/>
            <p:cNvSpPr>
              <a:spLocks noChangeShapeType="1"/>
            </p:cNvSpPr>
            <p:nvPr/>
          </p:nvSpPr>
          <p:spPr bwMode="auto">
            <a:xfrm flipV="1">
              <a:off x="2337" y="1464"/>
              <a:ext cx="1" cy="1717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84" name="Rectangle 213"/>
            <p:cNvSpPr>
              <a:spLocks noChangeArrowheads="1"/>
            </p:cNvSpPr>
            <p:nvPr/>
          </p:nvSpPr>
          <p:spPr bwMode="auto">
            <a:xfrm>
              <a:off x="2376" y="1456"/>
              <a:ext cx="61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 i="1">
                  <a:solidFill>
                    <a:srgbClr val="000000"/>
                  </a:solidFill>
                  <a:latin typeface="Times New Roman" pitchFamily="18" charset="0"/>
                </a:rPr>
                <a:t>y</a:t>
              </a:r>
              <a:endParaRPr lang="en-US"/>
            </a:p>
          </p:txBody>
        </p:sp>
        <p:sp>
          <p:nvSpPr>
            <p:cNvPr id="3185" name="Freeform 214"/>
            <p:cNvSpPr>
              <a:spLocks/>
            </p:cNvSpPr>
            <p:nvPr/>
          </p:nvSpPr>
          <p:spPr bwMode="auto">
            <a:xfrm>
              <a:off x="2301" y="1467"/>
              <a:ext cx="64" cy="32"/>
            </a:xfrm>
            <a:custGeom>
              <a:avLst/>
              <a:gdLst>
                <a:gd name="T0" fmla="*/ 0 w 64"/>
                <a:gd name="T1" fmla="*/ 32 h 32"/>
                <a:gd name="T2" fmla="*/ 32 w 64"/>
                <a:gd name="T3" fmla="*/ 0 h 32"/>
                <a:gd name="T4" fmla="*/ 64 w 64"/>
                <a:gd name="T5" fmla="*/ 32 h 32"/>
                <a:gd name="T6" fmla="*/ 0 w 64"/>
                <a:gd name="T7" fmla="*/ 32 h 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4"/>
                <a:gd name="T13" fmla="*/ 0 h 32"/>
                <a:gd name="T14" fmla="*/ 64 w 64"/>
                <a:gd name="T15" fmla="*/ 32 h 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4" h="32">
                  <a:moveTo>
                    <a:pt x="0" y="32"/>
                  </a:moveTo>
                  <a:lnTo>
                    <a:pt x="32" y="0"/>
                  </a:lnTo>
                  <a:lnTo>
                    <a:pt x="64" y="32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000000"/>
            </a:solidFill>
            <a:ln w="4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>
                <a:latin typeface="Perpetua" pitchFamily="18" charset="0"/>
              </a:endParaRPr>
            </a:p>
          </p:txBody>
        </p:sp>
        <p:sp>
          <p:nvSpPr>
            <p:cNvPr id="3186" name="Rectangle 215"/>
            <p:cNvSpPr>
              <a:spLocks noChangeArrowheads="1"/>
            </p:cNvSpPr>
            <p:nvPr/>
          </p:nvSpPr>
          <p:spPr bwMode="auto">
            <a:xfrm>
              <a:off x="-39" y="1464"/>
              <a:ext cx="3640" cy="1720"/>
            </a:xfrm>
            <a:prstGeom prst="rect">
              <a:avLst/>
            </a:prstGeom>
            <a:noFill/>
            <a:ln w="7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>
                <a:latin typeface="Perpetua" pitchFamily="18" charset="0"/>
              </a:endParaRPr>
            </a:p>
          </p:txBody>
        </p:sp>
        <p:sp>
          <p:nvSpPr>
            <p:cNvPr id="3187" name="Line 216"/>
            <p:cNvSpPr>
              <a:spLocks noChangeShapeType="1"/>
            </p:cNvSpPr>
            <p:nvPr/>
          </p:nvSpPr>
          <p:spPr bwMode="auto">
            <a:xfrm>
              <a:off x="121" y="2479"/>
              <a:ext cx="1" cy="39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88" name="Rectangle 217"/>
            <p:cNvSpPr>
              <a:spLocks noChangeArrowheads="1"/>
            </p:cNvSpPr>
            <p:nvPr/>
          </p:nvSpPr>
          <p:spPr bwMode="auto">
            <a:xfrm>
              <a:off x="85" y="2518"/>
              <a:ext cx="107" cy="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ourier New" pitchFamily="49" charset="0"/>
                </a:rPr>
                <a:t>-7</a:t>
              </a:r>
              <a:endParaRPr lang="en-US"/>
            </a:p>
          </p:txBody>
        </p:sp>
        <p:sp>
          <p:nvSpPr>
            <p:cNvPr id="3189" name="Line 218"/>
            <p:cNvSpPr>
              <a:spLocks noChangeShapeType="1"/>
            </p:cNvSpPr>
            <p:nvPr/>
          </p:nvSpPr>
          <p:spPr bwMode="auto">
            <a:xfrm>
              <a:off x="438" y="2479"/>
              <a:ext cx="1" cy="39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90" name="Rectangle 219"/>
            <p:cNvSpPr>
              <a:spLocks noChangeArrowheads="1"/>
            </p:cNvSpPr>
            <p:nvPr/>
          </p:nvSpPr>
          <p:spPr bwMode="auto">
            <a:xfrm>
              <a:off x="402" y="2518"/>
              <a:ext cx="107" cy="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ourier New" pitchFamily="49" charset="0"/>
                </a:rPr>
                <a:t>-6</a:t>
              </a:r>
              <a:endParaRPr lang="en-US"/>
            </a:p>
          </p:txBody>
        </p:sp>
        <p:sp>
          <p:nvSpPr>
            <p:cNvPr id="3191" name="Line 220"/>
            <p:cNvSpPr>
              <a:spLocks noChangeShapeType="1"/>
            </p:cNvSpPr>
            <p:nvPr/>
          </p:nvSpPr>
          <p:spPr bwMode="auto">
            <a:xfrm>
              <a:off x="755" y="2479"/>
              <a:ext cx="1" cy="39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92" name="Rectangle 221"/>
            <p:cNvSpPr>
              <a:spLocks noChangeArrowheads="1"/>
            </p:cNvSpPr>
            <p:nvPr/>
          </p:nvSpPr>
          <p:spPr bwMode="auto">
            <a:xfrm>
              <a:off x="719" y="2518"/>
              <a:ext cx="107" cy="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ourier New" pitchFamily="49" charset="0"/>
                </a:rPr>
                <a:t>-5</a:t>
              </a:r>
              <a:endParaRPr lang="en-US"/>
            </a:p>
          </p:txBody>
        </p:sp>
        <p:sp>
          <p:nvSpPr>
            <p:cNvPr id="3193" name="Line 222"/>
            <p:cNvSpPr>
              <a:spLocks noChangeShapeType="1"/>
            </p:cNvSpPr>
            <p:nvPr/>
          </p:nvSpPr>
          <p:spPr bwMode="auto">
            <a:xfrm>
              <a:off x="1069" y="2479"/>
              <a:ext cx="1" cy="39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94" name="Rectangle 223"/>
            <p:cNvSpPr>
              <a:spLocks noChangeArrowheads="1"/>
            </p:cNvSpPr>
            <p:nvPr/>
          </p:nvSpPr>
          <p:spPr bwMode="auto">
            <a:xfrm>
              <a:off x="1033" y="2518"/>
              <a:ext cx="107" cy="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ourier New" pitchFamily="49" charset="0"/>
                </a:rPr>
                <a:t>-4</a:t>
              </a:r>
              <a:endParaRPr lang="en-US"/>
            </a:p>
          </p:txBody>
        </p:sp>
        <p:sp>
          <p:nvSpPr>
            <p:cNvPr id="3195" name="Line 224"/>
            <p:cNvSpPr>
              <a:spLocks noChangeShapeType="1"/>
            </p:cNvSpPr>
            <p:nvPr/>
          </p:nvSpPr>
          <p:spPr bwMode="auto">
            <a:xfrm>
              <a:off x="1386" y="2479"/>
              <a:ext cx="1" cy="39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96" name="Rectangle 225"/>
            <p:cNvSpPr>
              <a:spLocks noChangeArrowheads="1"/>
            </p:cNvSpPr>
            <p:nvPr/>
          </p:nvSpPr>
          <p:spPr bwMode="auto">
            <a:xfrm>
              <a:off x="1350" y="2518"/>
              <a:ext cx="107" cy="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ourier New" pitchFamily="49" charset="0"/>
                </a:rPr>
                <a:t>-3</a:t>
              </a:r>
              <a:endParaRPr lang="en-US"/>
            </a:p>
          </p:txBody>
        </p:sp>
        <p:sp>
          <p:nvSpPr>
            <p:cNvPr id="3197" name="Line 226"/>
            <p:cNvSpPr>
              <a:spLocks noChangeShapeType="1"/>
            </p:cNvSpPr>
            <p:nvPr/>
          </p:nvSpPr>
          <p:spPr bwMode="auto">
            <a:xfrm>
              <a:off x="1703" y="2479"/>
              <a:ext cx="1" cy="39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98" name="Rectangle 227"/>
            <p:cNvSpPr>
              <a:spLocks noChangeArrowheads="1"/>
            </p:cNvSpPr>
            <p:nvPr/>
          </p:nvSpPr>
          <p:spPr bwMode="auto">
            <a:xfrm>
              <a:off x="1667" y="2518"/>
              <a:ext cx="107" cy="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ourier New" pitchFamily="49" charset="0"/>
                </a:rPr>
                <a:t>-2</a:t>
              </a:r>
              <a:endParaRPr lang="en-US"/>
            </a:p>
          </p:txBody>
        </p:sp>
        <p:sp>
          <p:nvSpPr>
            <p:cNvPr id="3199" name="Line 228"/>
            <p:cNvSpPr>
              <a:spLocks noChangeShapeType="1"/>
            </p:cNvSpPr>
            <p:nvPr/>
          </p:nvSpPr>
          <p:spPr bwMode="auto">
            <a:xfrm>
              <a:off x="2020" y="2479"/>
              <a:ext cx="1" cy="39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00" name="Rectangle 229"/>
            <p:cNvSpPr>
              <a:spLocks noChangeArrowheads="1"/>
            </p:cNvSpPr>
            <p:nvPr/>
          </p:nvSpPr>
          <p:spPr bwMode="auto">
            <a:xfrm>
              <a:off x="1984" y="2518"/>
              <a:ext cx="107" cy="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ourier New" pitchFamily="49" charset="0"/>
                </a:rPr>
                <a:t>-1</a:t>
              </a:r>
              <a:endParaRPr lang="en-US"/>
            </a:p>
          </p:txBody>
        </p:sp>
        <p:sp>
          <p:nvSpPr>
            <p:cNvPr id="3201" name="Rectangle 230"/>
            <p:cNvSpPr>
              <a:spLocks noChangeArrowheads="1"/>
            </p:cNvSpPr>
            <p:nvPr/>
          </p:nvSpPr>
          <p:spPr bwMode="auto">
            <a:xfrm>
              <a:off x="2347" y="2518"/>
              <a:ext cx="71" cy="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ourier New" pitchFamily="49" charset="0"/>
                </a:rPr>
                <a:t>0</a:t>
              </a:r>
              <a:endParaRPr lang="en-US"/>
            </a:p>
          </p:txBody>
        </p:sp>
        <p:sp>
          <p:nvSpPr>
            <p:cNvPr id="3202" name="Line 231"/>
            <p:cNvSpPr>
              <a:spLocks noChangeShapeType="1"/>
            </p:cNvSpPr>
            <p:nvPr/>
          </p:nvSpPr>
          <p:spPr bwMode="auto">
            <a:xfrm>
              <a:off x="2650" y="2479"/>
              <a:ext cx="1" cy="39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03" name="Rectangle 232"/>
            <p:cNvSpPr>
              <a:spLocks noChangeArrowheads="1"/>
            </p:cNvSpPr>
            <p:nvPr/>
          </p:nvSpPr>
          <p:spPr bwMode="auto">
            <a:xfrm>
              <a:off x="2654" y="2518"/>
              <a:ext cx="71" cy="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ourier New" pitchFamily="49" charset="0"/>
                </a:rPr>
                <a:t>1</a:t>
              </a:r>
              <a:endParaRPr lang="en-US"/>
            </a:p>
          </p:txBody>
        </p:sp>
        <p:sp>
          <p:nvSpPr>
            <p:cNvPr id="3204" name="Line 233"/>
            <p:cNvSpPr>
              <a:spLocks noChangeShapeType="1"/>
            </p:cNvSpPr>
            <p:nvPr/>
          </p:nvSpPr>
          <p:spPr bwMode="auto">
            <a:xfrm>
              <a:off x="2967" y="2479"/>
              <a:ext cx="1" cy="39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05" name="Rectangle 234"/>
            <p:cNvSpPr>
              <a:spLocks noChangeArrowheads="1"/>
            </p:cNvSpPr>
            <p:nvPr/>
          </p:nvSpPr>
          <p:spPr bwMode="auto">
            <a:xfrm>
              <a:off x="2971" y="2518"/>
              <a:ext cx="71" cy="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ourier New" pitchFamily="49" charset="0"/>
                </a:rPr>
                <a:t>2</a:t>
              </a:r>
              <a:endParaRPr lang="en-US"/>
            </a:p>
          </p:txBody>
        </p:sp>
        <p:sp>
          <p:nvSpPr>
            <p:cNvPr id="3206" name="Line 235"/>
            <p:cNvSpPr>
              <a:spLocks noChangeShapeType="1"/>
            </p:cNvSpPr>
            <p:nvPr/>
          </p:nvSpPr>
          <p:spPr bwMode="auto">
            <a:xfrm>
              <a:off x="3281" y="2479"/>
              <a:ext cx="1" cy="39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07" name="Rectangle 236"/>
            <p:cNvSpPr>
              <a:spLocks noChangeArrowheads="1"/>
            </p:cNvSpPr>
            <p:nvPr/>
          </p:nvSpPr>
          <p:spPr bwMode="auto">
            <a:xfrm>
              <a:off x="3284" y="2518"/>
              <a:ext cx="71" cy="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ourier New" pitchFamily="49" charset="0"/>
                </a:rPr>
                <a:t>3</a:t>
              </a:r>
              <a:endParaRPr lang="en-US"/>
            </a:p>
          </p:txBody>
        </p:sp>
        <p:sp>
          <p:nvSpPr>
            <p:cNvPr id="3208" name="Rectangle 237"/>
            <p:cNvSpPr>
              <a:spLocks noChangeArrowheads="1"/>
            </p:cNvSpPr>
            <p:nvPr/>
          </p:nvSpPr>
          <p:spPr bwMode="auto">
            <a:xfrm>
              <a:off x="2241" y="2803"/>
              <a:ext cx="107" cy="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ourier New" pitchFamily="49" charset="0"/>
                </a:rPr>
                <a:t>-2</a:t>
              </a:r>
              <a:endParaRPr lang="en-US"/>
            </a:p>
          </p:txBody>
        </p:sp>
        <p:sp>
          <p:nvSpPr>
            <p:cNvPr id="3209" name="Line 238"/>
            <p:cNvSpPr>
              <a:spLocks noChangeShapeType="1"/>
            </p:cNvSpPr>
            <p:nvPr/>
          </p:nvSpPr>
          <p:spPr bwMode="auto">
            <a:xfrm>
              <a:off x="2315" y="2839"/>
              <a:ext cx="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10" name="Rectangle 239"/>
            <p:cNvSpPr>
              <a:spLocks noChangeArrowheads="1"/>
            </p:cNvSpPr>
            <p:nvPr/>
          </p:nvSpPr>
          <p:spPr bwMode="auto">
            <a:xfrm>
              <a:off x="2276" y="2116"/>
              <a:ext cx="71" cy="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ourier New" pitchFamily="49" charset="0"/>
                </a:rPr>
                <a:t>2</a:t>
              </a:r>
              <a:endParaRPr lang="en-US"/>
            </a:p>
          </p:txBody>
        </p:sp>
        <p:sp>
          <p:nvSpPr>
            <p:cNvPr id="3211" name="Line 240"/>
            <p:cNvSpPr>
              <a:spLocks noChangeShapeType="1"/>
            </p:cNvSpPr>
            <p:nvPr/>
          </p:nvSpPr>
          <p:spPr bwMode="auto">
            <a:xfrm>
              <a:off x="2315" y="2151"/>
              <a:ext cx="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12" name="Rectangle 241"/>
            <p:cNvSpPr>
              <a:spLocks noChangeArrowheads="1"/>
            </p:cNvSpPr>
            <p:nvPr/>
          </p:nvSpPr>
          <p:spPr bwMode="auto">
            <a:xfrm>
              <a:off x="2276" y="1774"/>
              <a:ext cx="71" cy="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ourier New" pitchFamily="49" charset="0"/>
                </a:rPr>
                <a:t>4</a:t>
              </a:r>
              <a:endParaRPr lang="en-US"/>
            </a:p>
          </p:txBody>
        </p:sp>
        <p:sp>
          <p:nvSpPr>
            <p:cNvPr id="3213" name="Line 242"/>
            <p:cNvSpPr>
              <a:spLocks noChangeShapeType="1"/>
            </p:cNvSpPr>
            <p:nvPr/>
          </p:nvSpPr>
          <p:spPr bwMode="auto">
            <a:xfrm>
              <a:off x="2315" y="1809"/>
              <a:ext cx="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14" name="Line 244"/>
            <p:cNvSpPr>
              <a:spLocks noChangeShapeType="1"/>
            </p:cNvSpPr>
            <p:nvPr/>
          </p:nvSpPr>
          <p:spPr bwMode="auto">
            <a:xfrm flipH="1" flipV="1">
              <a:off x="2123" y="1467"/>
              <a:ext cx="7" cy="1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15" name="Rectangle 246"/>
            <p:cNvSpPr>
              <a:spLocks noChangeArrowheads="1"/>
            </p:cNvSpPr>
            <p:nvPr/>
          </p:nvSpPr>
          <p:spPr bwMode="auto">
            <a:xfrm>
              <a:off x="-39" y="1464"/>
              <a:ext cx="3640" cy="1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>
                <a:latin typeface="Perpetua" pitchFamily="18" charset="0"/>
              </a:endParaRPr>
            </a:p>
          </p:txBody>
        </p:sp>
      </p:grpSp>
      <p:sp>
        <p:nvSpPr>
          <p:cNvPr id="156" name="Rectangle 155"/>
          <p:cNvSpPr/>
          <p:nvPr/>
        </p:nvSpPr>
        <p:spPr>
          <a:xfrm>
            <a:off x="330200" y="4194175"/>
            <a:ext cx="1882775" cy="13827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57" name="Rectangle 156"/>
          <p:cNvSpPr/>
          <p:nvPr/>
        </p:nvSpPr>
        <p:spPr>
          <a:xfrm>
            <a:off x="2206625" y="4203700"/>
            <a:ext cx="2068513" cy="13827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58" name="Rectangle 157"/>
          <p:cNvSpPr/>
          <p:nvPr/>
        </p:nvSpPr>
        <p:spPr>
          <a:xfrm>
            <a:off x="4333875" y="4187825"/>
            <a:ext cx="1881188" cy="13827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dirty="0"/>
              <a:t>S</a:t>
            </a: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375766" y="260648"/>
          <a:ext cx="614045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730240" imgH="253800" progId="Equation.DSMT4">
                  <p:embed/>
                </p:oleObj>
              </mc:Choice>
              <mc:Fallback>
                <p:oleObj name="Equation" r:id="rId3" imgW="2730240" imgH="253800" progId="Equation.DSMT4">
                  <p:embed/>
                  <p:pic>
                    <p:nvPicPr>
                      <p:cNvPr id="307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5766" y="260648"/>
                        <a:ext cx="6140450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3" name="Straight Connector 122"/>
          <p:cNvCxnSpPr/>
          <p:nvPr/>
        </p:nvCxnSpPr>
        <p:spPr>
          <a:xfrm rot="16200000" flipH="1">
            <a:off x="3119438" y="2667000"/>
            <a:ext cx="1643062" cy="1030288"/>
          </a:xfrm>
          <a:prstGeom prst="line">
            <a:avLst/>
          </a:prstGeom>
          <a:ln w="31750">
            <a:solidFill>
              <a:srgbClr val="FF0000"/>
            </a:solidFill>
            <a:head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 rot="10800000" flipV="1">
            <a:off x="2270125" y="2276475"/>
            <a:ext cx="3159125" cy="1708150"/>
          </a:xfrm>
          <a:prstGeom prst="line">
            <a:avLst/>
          </a:prstGeom>
          <a:ln w="31750">
            <a:solidFill>
              <a:srgbClr val="0070C0"/>
            </a:solidFill>
            <a:head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 rot="5400000" flipH="1" flipV="1">
            <a:off x="4134644" y="2688432"/>
            <a:ext cx="1638300" cy="982662"/>
          </a:xfrm>
          <a:prstGeom prst="line">
            <a:avLst/>
          </a:prstGeom>
          <a:ln w="31750">
            <a:solidFill>
              <a:srgbClr val="FF0000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 rot="10800000">
            <a:off x="0" y="2762250"/>
            <a:ext cx="2278063" cy="1236663"/>
          </a:xfrm>
          <a:prstGeom prst="line">
            <a:avLst/>
          </a:prstGeom>
          <a:ln w="31750">
            <a:solidFill>
              <a:srgbClr val="0070C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 rot="16200000" flipH="1">
            <a:off x="4129087" y="4360863"/>
            <a:ext cx="1636713" cy="941388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 rot="10800000" flipV="1">
            <a:off x="409575" y="4011613"/>
            <a:ext cx="1836738" cy="1092200"/>
          </a:xfrm>
          <a:prstGeom prst="line">
            <a:avLst/>
          </a:prstGeom>
          <a:ln w="317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/>
          <p:nvPr/>
        </p:nvCxnSpPr>
        <p:spPr>
          <a:xfrm rot="5400000" flipH="1" flipV="1">
            <a:off x="2603500" y="3630613"/>
            <a:ext cx="3709987" cy="1588"/>
          </a:xfrm>
          <a:prstGeom prst="line">
            <a:avLst/>
          </a:prstGeom>
          <a:ln w="3175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/>
          <p:nvPr/>
        </p:nvCxnSpPr>
        <p:spPr>
          <a:xfrm rot="5400000" flipH="1" flipV="1">
            <a:off x="410369" y="3594894"/>
            <a:ext cx="3711575" cy="1587"/>
          </a:xfrm>
          <a:prstGeom prst="line">
            <a:avLst/>
          </a:prstGeom>
          <a:ln w="3175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52" name="Object 10"/>
          <p:cNvGraphicFramePr>
            <a:graphicFrameLocks noChangeAspect="1"/>
          </p:cNvGraphicFramePr>
          <p:nvPr/>
        </p:nvGraphicFramePr>
        <p:xfrm>
          <a:off x="176213" y="4567238"/>
          <a:ext cx="2039937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307532" imgH="177723" progId="Equation.DSMT4">
                  <p:embed/>
                </p:oleObj>
              </mc:Choice>
              <mc:Fallback>
                <p:oleObj name="Equation" r:id="rId5" imgW="1307532" imgH="177723" progId="Equation.DSMT4">
                  <p:embed/>
                  <p:pic>
                    <p:nvPicPr>
                      <p:cNvPr id="1152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213" y="4567238"/>
                        <a:ext cx="2039937" cy="2762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3" name="Object 11"/>
          <p:cNvGraphicFramePr>
            <a:graphicFrameLocks noChangeAspect="1"/>
          </p:cNvGraphicFramePr>
          <p:nvPr/>
        </p:nvGraphicFramePr>
        <p:xfrm>
          <a:off x="1243013" y="4860925"/>
          <a:ext cx="852487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545626" imgH="177646" progId="Equation.DSMT4">
                  <p:embed/>
                </p:oleObj>
              </mc:Choice>
              <mc:Fallback>
                <p:oleObj name="Equation" r:id="rId7" imgW="545626" imgH="177646" progId="Equation.DSMT4">
                  <p:embed/>
                  <p:pic>
                    <p:nvPicPr>
                      <p:cNvPr id="1153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3013" y="4860925"/>
                        <a:ext cx="852487" cy="2762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4" name="Object 12"/>
          <p:cNvGraphicFramePr>
            <a:graphicFrameLocks noChangeAspect="1"/>
          </p:cNvGraphicFramePr>
          <p:nvPr/>
        </p:nvGraphicFramePr>
        <p:xfrm>
          <a:off x="979488" y="5173663"/>
          <a:ext cx="1050925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672516" imgH="177646" progId="Equation.DSMT4">
                  <p:embed/>
                </p:oleObj>
              </mc:Choice>
              <mc:Fallback>
                <p:oleObj name="Equation" r:id="rId9" imgW="672516" imgH="177646" progId="Equation.DSMT4">
                  <p:embed/>
                  <p:pic>
                    <p:nvPicPr>
                      <p:cNvPr id="1154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9488" y="5173663"/>
                        <a:ext cx="1050925" cy="2762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5" name="Object 13"/>
          <p:cNvGraphicFramePr>
            <a:graphicFrameLocks noChangeAspect="1"/>
          </p:cNvGraphicFramePr>
          <p:nvPr/>
        </p:nvGraphicFramePr>
        <p:xfrm>
          <a:off x="2795588" y="4502150"/>
          <a:ext cx="1139825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850531" imgH="177723" progId="Equation.DSMT4">
                  <p:embed/>
                </p:oleObj>
              </mc:Choice>
              <mc:Fallback>
                <p:oleObj name="Equation" r:id="rId11" imgW="850531" imgH="177723" progId="Equation.DSMT4">
                  <p:embed/>
                  <p:pic>
                    <p:nvPicPr>
                      <p:cNvPr id="1155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5588" y="4502150"/>
                        <a:ext cx="1139825" cy="2381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6" name="Object 14"/>
          <p:cNvGraphicFramePr>
            <a:graphicFrameLocks noChangeAspect="1"/>
          </p:cNvGraphicFramePr>
          <p:nvPr/>
        </p:nvGraphicFramePr>
        <p:xfrm>
          <a:off x="3338513" y="4749800"/>
          <a:ext cx="731837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545626" imgH="177646" progId="Equation.DSMT4">
                  <p:embed/>
                </p:oleObj>
              </mc:Choice>
              <mc:Fallback>
                <p:oleObj name="Equation" r:id="rId13" imgW="545626" imgH="177646" progId="Equation.DSMT4">
                  <p:embed/>
                  <p:pic>
                    <p:nvPicPr>
                      <p:cNvPr id="1156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8513" y="4749800"/>
                        <a:ext cx="731837" cy="2381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7" name="Object 15"/>
          <p:cNvGraphicFramePr>
            <a:graphicFrameLocks noChangeAspect="1"/>
          </p:cNvGraphicFramePr>
          <p:nvPr/>
        </p:nvGraphicFramePr>
        <p:xfrm>
          <a:off x="3317875" y="5051425"/>
          <a:ext cx="800100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596641" imgH="177723" progId="Equation.DSMT4">
                  <p:embed/>
                </p:oleObj>
              </mc:Choice>
              <mc:Fallback>
                <p:oleObj name="Equation" r:id="rId15" imgW="596641" imgH="177723" progId="Equation.DSMT4">
                  <p:embed/>
                  <p:pic>
                    <p:nvPicPr>
                      <p:cNvPr id="1157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17875" y="5051425"/>
                        <a:ext cx="800100" cy="2381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8" name="Object 16"/>
          <p:cNvGraphicFramePr>
            <a:graphicFrameLocks noChangeAspect="1"/>
          </p:cNvGraphicFramePr>
          <p:nvPr/>
        </p:nvGraphicFramePr>
        <p:xfrm>
          <a:off x="5010150" y="4524375"/>
          <a:ext cx="985838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736280" imgH="177723" progId="Equation.DSMT4">
                  <p:embed/>
                </p:oleObj>
              </mc:Choice>
              <mc:Fallback>
                <p:oleObj name="Equation" r:id="rId17" imgW="736280" imgH="177723" progId="Equation.DSMT4">
                  <p:embed/>
                  <p:pic>
                    <p:nvPicPr>
                      <p:cNvPr id="1158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0150" y="4524375"/>
                        <a:ext cx="985838" cy="2381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9" name="Object 17"/>
          <p:cNvGraphicFramePr>
            <a:graphicFrameLocks noChangeAspect="1"/>
          </p:cNvGraphicFramePr>
          <p:nvPr/>
        </p:nvGraphicFramePr>
        <p:xfrm>
          <a:off x="5100638" y="4845050"/>
          <a:ext cx="782637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583693" imgH="177646" progId="Equation.DSMT4">
                  <p:embed/>
                </p:oleObj>
              </mc:Choice>
              <mc:Fallback>
                <p:oleObj name="Equation" r:id="rId19" imgW="583693" imgH="177646" progId="Equation.DSMT4">
                  <p:embed/>
                  <p:pic>
                    <p:nvPicPr>
                      <p:cNvPr id="1159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0638" y="4845050"/>
                        <a:ext cx="782637" cy="2381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9" name="Rectangle 158"/>
          <p:cNvSpPr/>
          <p:nvPr/>
        </p:nvSpPr>
        <p:spPr>
          <a:xfrm>
            <a:off x="95250" y="2232025"/>
            <a:ext cx="2127250" cy="3486150"/>
          </a:xfrm>
          <a:prstGeom prst="rect">
            <a:avLst/>
          </a:prstGeom>
          <a:solidFill>
            <a:srgbClr val="00B0F0">
              <a:alpha val="2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60" name="Rectangle 159"/>
          <p:cNvSpPr/>
          <p:nvPr/>
        </p:nvSpPr>
        <p:spPr>
          <a:xfrm>
            <a:off x="2294384" y="2276872"/>
            <a:ext cx="2133600" cy="3430587"/>
          </a:xfrm>
          <a:prstGeom prst="rect">
            <a:avLst/>
          </a:prstGeom>
          <a:solidFill>
            <a:srgbClr val="00B0F0">
              <a:alpha val="2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61" name="Rectangle 160"/>
          <p:cNvSpPr/>
          <p:nvPr/>
        </p:nvSpPr>
        <p:spPr>
          <a:xfrm>
            <a:off x="4500563" y="2252663"/>
            <a:ext cx="1581150" cy="3467100"/>
          </a:xfrm>
          <a:prstGeom prst="rect">
            <a:avLst/>
          </a:prstGeom>
          <a:solidFill>
            <a:srgbClr val="00B0F0">
              <a:alpha val="2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1146" name="Object 4"/>
          <p:cNvGraphicFramePr>
            <a:graphicFrameLocks noChangeAspect="1"/>
          </p:cNvGraphicFramePr>
          <p:nvPr/>
        </p:nvGraphicFramePr>
        <p:xfrm>
          <a:off x="919163" y="3498850"/>
          <a:ext cx="1044575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850531" imgH="253890" progId="Equation.DSMT4">
                  <p:embed/>
                </p:oleObj>
              </mc:Choice>
              <mc:Fallback>
                <p:oleObj name="Equation" r:id="rId21" imgW="850531" imgH="253890" progId="Equation.DSMT4">
                  <p:embed/>
                  <p:pic>
                    <p:nvPicPr>
                      <p:cNvPr id="114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9163" y="3498850"/>
                        <a:ext cx="1044575" cy="31273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8" name="Object 6"/>
          <p:cNvGraphicFramePr>
            <a:graphicFrameLocks noChangeAspect="1"/>
          </p:cNvGraphicFramePr>
          <p:nvPr/>
        </p:nvGraphicFramePr>
        <p:xfrm>
          <a:off x="5191125" y="2703513"/>
          <a:ext cx="1154113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939392" imgH="253890" progId="Equation.DSMT4">
                  <p:embed/>
                </p:oleObj>
              </mc:Choice>
              <mc:Fallback>
                <p:oleObj name="Equation" r:id="rId23" imgW="939392" imgH="253890" progId="Equation.DSMT4">
                  <p:embed/>
                  <p:pic>
                    <p:nvPicPr>
                      <p:cNvPr id="114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25" y="2703513"/>
                        <a:ext cx="1154113" cy="3111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8" name="Object 3"/>
          <p:cNvGraphicFramePr>
            <a:graphicFrameLocks noChangeAspect="1"/>
          </p:cNvGraphicFramePr>
          <p:nvPr/>
        </p:nvGraphicFramePr>
        <p:xfrm>
          <a:off x="2751138" y="3533775"/>
          <a:ext cx="741362" cy="242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622030" imgH="203112" progId="Equation.DSMT4">
                  <p:embed/>
                </p:oleObj>
              </mc:Choice>
              <mc:Fallback>
                <p:oleObj name="Equation" r:id="rId25" imgW="622030" imgH="203112" progId="Equation.DSMT4">
                  <p:embed/>
                  <p:pic>
                    <p:nvPicPr>
                      <p:cNvPr id="13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51138" y="3533775"/>
                        <a:ext cx="741362" cy="2428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7" name="Object 5"/>
          <p:cNvGraphicFramePr>
            <a:graphicFrameLocks noChangeAspect="1"/>
          </p:cNvGraphicFramePr>
          <p:nvPr/>
        </p:nvGraphicFramePr>
        <p:xfrm>
          <a:off x="2838450" y="2724150"/>
          <a:ext cx="835025" cy="242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7" imgW="698197" imgH="203112" progId="Equation.DSMT4">
                  <p:embed/>
                </p:oleObj>
              </mc:Choice>
              <mc:Fallback>
                <p:oleObj name="Equation" r:id="rId27" imgW="698197" imgH="203112" progId="Equation.DSMT4">
                  <p:embed/>
                  <p:pic>
                    <p:nvPicPr>
                      <p:cNvPr id="114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8450" y="2724150"/>
                        <a:ext cx="835025" cy="2428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9" name="Object 7"/>
          <p:cNvGraphicFramePr>
            <a:graphicFrameLocks noChangeAspect="1"/>
          </p:cNvGraphicFramePr>
          <p:nvPr/>
        </p:nvGraphicFramePr>
        <p:xfrm>
          <a:off x="173038" y="4205288"/>
          <a:ext cx="2024062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9" imgW="1574800" imgH="254000" progId="Equation.DSMT4">
                  <p:embed/>
                </p:oleObj>
              </mc:Choice>
              <mc:Fallback>
                <p:oleObj name="Equation" r:id="rId29" imgW="1574800" imgH="254000" progId="Equation.DSMT4">
                  <p:embed/>
                  <p:pic>
                    <p:nvPicPr>
                      <p:cNvPr id="114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038" y="4205288"/>
                        <a:ext cx="2024062" cy="3397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0" name="Object 8"/>
          <p:cNvGraphicFramePr>
            <a:graphicFrameLocks noChangeAspect="1"/>
          </p:cNvGraphicFramePr>
          <p:nvPr/>
        </p:nvGraphicFramePr>
        <p:xfrm>
          <a:off x="2474913" y="4240213"/>
          <a:ext cx="1616075" cy="236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1" imgW="1205977" imgH="177723" progId="Equation.DSMT4">
                  <p:embed/>
                </p:oleObj>
              </mc:Choice>
              <mc:Fallback>
                <p:oleObj name="Equation" r:id="rId31" imgW="1205977" imgH="177723" progId="Equation.DSMT4">
                  <p:embed/>
                  <p:pic>
                    <p:nvPicPr>
                      <p:cNvPr id="115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4913" y="4240213"/>
                        <a:ext cx="1616075" cy="23653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1" name="Object 9"/>
          <p:cNvGraphicFramePr>
            <a:graphicFrameLocks noChangeAspect="1"/>
          </p:cNvGraphicFramePr>
          <p:nvPr/>
        </p:nvGraphicFramePr>
        <p:xfrm>
          <a:off x="4545013" y="4205288"/>
          <a:ext cx="1784350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3" imgW="1333500" imgH="254000" progId="Equation.DSMT4">
                  <p:embed/>
                </p:oleObj>
              </mc:Choice>
              <mc:Fallback>
                <p:oleObj name="Equation" r:id="rId33" imgW="1333500" imgH="254000" progId="Equation.DSMT4">
                  <p:embed/>
                  <p:pic>
                    <p:nvPicPr>
                      <p:cNvPr id="1151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5013" y="4205288"/>
                        <a:ext cx="1784350" cy="3397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2" name="TextBox 161"/>
          <p:cNvSpPr txBox="1">
            <a:spLocks noChangeArrowheads="1"/>
          </p:cNvSpPr>
          <p:nvPr/>
        </p:nvSpPr>
        <p:spPr bwMode="auto">
          <a:xfrm>
            <a:off x="6511925" y="1308100"/>
            <a:ext cx="2143125" cy="1062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Perpetu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erpetu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erpetu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erpetu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erpetu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9pPr>
          </a:lstStyle>
          <a:p>
            <a:r>
              <a:rPr lang="en-CA" sz="2100"/>
              <a:t>Draw each Abs. Value function</a:t>
            </a:r>
            <a:br>
              <a:rPr lang="en-CA" sz="2100"/>
            </a:br>
            <a:r>
              <a:rPr lang="en-CA" sz="2100"/>
              <a:t>&amp; Label the sides</a:t>
            </a:r>
          </a:p>
        </p:txBody>
      </p:sp>
      <p:sp>
        <p:nvSpPr>
          <p:cNvPr id="163" name="TextBox 162"/>
          <p:cNvSpPr txBox="1">
            <a:spLocks noChangeArrowheads="1"/>
          </p:cNvSpPr>
          <p:nvPr/>
        </p:nvSpPr>
        <p:spPr bwMode="auto">
          <a:xfrm>
            <a:off x="6600825" y="2406650"/>
            <a:ext cx="1944688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Perpetu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erpetu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erpetu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erpetu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erpetu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9pPr>
          </a:lstStyle>
          <a:p>
            <a:r>
              <a:rPr lang="en-CA" sz="2100"/>
              <a:t>Split the Graph into Separate </a:t>
            </a:r>
          </a:p>
          <a:p>
            <a:r>
              <a:rPr lang="en-CA" sz="2100"/>
              <a:t>Domains using </a:t>
            </a:r>
            <a:br>
              <a:rPr lang="en-CA" sz="2100"/>
            </a:br>
            <a:r>
              <a:rPr lang="en-CA" sz="2100"/>
              <a:t>X-intercepts</a:t>
            </a:r>
          </a:p>
        </p:txBody>
      </p:sp>
      <p:sp>
        <p:nvSpPr>
          <p:cNvPr id="164" name="TextBox 163"/>
          <p:cNvSpPr txBox="1">
            <a:spLocks noChangeArrowheads="1"/>
          </p:cNvSpPr>
          <p:nvPr/>
        </p:nvSpPr>
        <p:spPr bwMode="auto">
          <a:xfrm>
            <a:off x="6642100" y="3883025"/>
            <a:ext cx="2125663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Perpetu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erpetu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erpetu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erpetu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erpetu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9pPr>
          </a:lstStyle>
          <a:p>
            <a:r>
              <a:rPr lang="en-CA" sz="2100"/>
              <a:t>Set up Equation for </a:t>
            </a:r>
            <a:br>
              <a:rPr lang="en-CA" sz="2100"/>
            </a:br>
            <a:r>
              <a:rPr lang="en-CA" sz="2100"/>
              <a:t>each domain</a:t>
            </a:r>
          </a:p>
        </p:txBody>
      </p:sp>
      <p:sp>
        <p:nvSpPr>
          <p:cNvPr id="165" name="TextBox 164"/>
          <p:cNvSpPr txBox="1">
            <a:spLocks noChangeArrowheads="1"/>
          </p:cNvSpPr>
          <p:nvPr/>
        </p:nvSpPr>
        <p:spPr bwMode="auto">
          <a:xfrm>
            <a:off x="6637338" y="4808538"/>
            <a:ext cx="2238375" cy="1062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Perpetu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erpetu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erpetu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erpetu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erpetu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9pPr>
          </a:lstStyle>
          <a:p>
            <a:r>
              <a:rPr lang="en-CA" sz="2100"/>
              <a:t>Solve each equation.  </a:t>
            </a:r>
            <a:br>
              <a:rPr lang="en-CA" sz="2100"/>
            </a:br>
            <a:r>
              <a:rPr lang="en-CA" sz="2100"/>
              <a:t>Solution must be in Domain</a:t>
            </a:r>
          </a:p>
        </p:txBody>
      </p:sp>
      <p:sp>
        <p:nvSpPr>
          <p:cNvPr id="166" name="TextBox 165"/>
          <p:cNvSpPr txBox="1">
            <a:spLocks noChangeArrowheads="1"/>
          </p:cNvSpPr>
          <p:nvPr/>
        </p:nvSpPr>
        <p:spPr bwMode="auto">
          <a:xfrm>
            <a:off x="457200" y="5880100"/>
            <a:ext cx="6162675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Perpetu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erpetu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erpetu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erpetu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erpetu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9pPr>
          </a:lstStyle>
          <a:p>
            <a:r>
              <a:rPr lang="en-CA" sz="2500"/>
              <a:t>The solutions/intersections are at x=-1.5, x=2.75</a:t>
            </a:r>
          </a:p>
        </p:txBody>
      </p:sp>
      <p:graphicFrame>
        <p:nvGraphicFramePr>
          <p:cNvPr id="2172" name="Object 18"/>
          <p:cNvGraphicFramePr>
            <a:graphicFrameLocks noChangeAspect="1"/>
          </p:cNvGraphicFramePr>
          <p:nvPr/>
        </p:nvGraphicFramePr>
        <p:xfrm>
          <a:off x="619125" y="5464175"/>
          <a:ext cx="1428750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5" imgW="1066337" imgH="177723" progId="Equation.DSMT4">
                  <p:embed/>
                </p:oleObj>
              </mc:Choice>
              <mc:Fallback>
                <p:oleObj name="Equation" r:id="rId35" imgW="1066337" imgH="177723" progId="Equation.DSMT4">
                  <p:embed/>
                  <p:pic>
                    <p:nvPicPr>
                      <p:cNvPr id="2172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125" y="5464175"/>
                        <a:ext cx="1428750" cy="2381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11" name="Line 198"/>
          <p:cNvSpPr>
            <a:spLocks noChangeShapeType="1"/>
          </p:cNvSpPr>
          <p:nvPr/>
        </p:nvSpPr>
        <p:spPr bwMode="auto">
          <a:xfrm>
            <a:off x="0" y="3449638"/>
            <a:ext cx="5773738" cy="1587"/>
          </a:xfrm>
          <a:prstGeom prst="line">
            <a:avLst/>
          </a:prstGeom>
          <a:noFill/>
          <a:ln w="4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10839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2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1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1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2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2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1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1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2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2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1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1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1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1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1" dur="2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1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1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 nodeType="clickPar">
                      <p:stCondLst>
                        <p:cond delay="indefinite"/>
                      </p:stCondLst>
                      <p:childTnLst>
                        <p:par>
                          <p:cTn id="1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1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2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 nodeType="clickPar">
                      <p:stCondLst>
                        <p:cond delay="indefinite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 nodeType="clickPar">
                      <p:stCondLst>
                        <p:cond delay="indefinite"/>
                      </p:stCondLst>
                      <p:childTnLst>
                        <p:par>
                          <p:cTn id="1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1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 nodeType="clickPar">
                      <p:stCondLst>
                        <p:cond delay="indefinite"/>
                      </p:stCondLst>
                      <p:childTnLst>
                        <p:par>
                          <p:cTn id="1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1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 nodeType="clickPar">
                      <p:stCondLst>
                        <p:cond delay="indefinite"/>
                      </p:stCondLst>
                      <p:childTnLst>
                        <p:par>
                          <p:cTn id="1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1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 nodeType="clickPar">
                      <p:stCondLst>
                        <p:cond delay="indefinite"/>
                      </p:stCondLst>
                      <p:childTnLst>
                        <p:par>
                          <p:cTn id="2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 nodeType="clickPar">
                      <p:stCondLst>
                        <p:cond delay="indefinite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2" dur="500"/>
                                        <p:tgtEl>
                                          <p:spTgt spid="1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 nodeType="clickPar">
                      <p:stCondLst>
                        <p:cond delay="indefinite"/>
                      </p:stCondLst>
                      <p:childTnLst>
                        <p:par>
                          <p:cTn id="2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7" dur="500"/>
                                        <p:tgtEl>
                                          <p:spTgt spid="1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 nodeType="clickPar">
                      <p:stCondLst>
                        <p:cond delay="indefinite"/>
                      </p:stCondLst>
                      <p:childTnLst>
                        <p:par>
                          <p:cTn id="2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2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" grpId="0" animBg="1"/>
      <p:bldP spid="157" grpId="0" animBg="1"/>
      <p:bldP spid="158" grpId="0" animBg="1"/>
      <p:bldP spid="159" grpId="0" animBg="1"/>
      <p:bldP spid="159" grpId="1" animBg="1"/>
      <p:bldP spid="160" grpId="0" animBg="1"/>
      <p:bldP spid="160" grpId="1" animBg="1"/>
      <p:bldP spid="161" grpId="0" animBg="1"/>
      <p:bldP spid="161" grpId="1" animBg="1"/>
      <p:bldP spid="162" grpId="0"/>
      <p:bldP spid="163" grpId="0"/>
      <p:bldP spid="164" grpId="0"/>
      <p:bldP spid="165" grpId="0"/>
      <p:bldP spid="16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OUTPUT_FILE_NAME" val="m10hc6.4"/>
  <p:tag name="ISPRING_RESOURCE_PATHS_HASH" val="6cefca26cfd723173d4fc5f1a1f41ba8a745a"/>
  <p:tag name="ISPRING_RESOURCE_PATHS_HASH_2" val="9f547bfba32b2f693fa3886eb5ec9458256d2eb0"/>
  <p:tag name="ISPRING_ULTRA_SCORM_COURSE_ID" val="E4E77E58-A80C-43FF-A90A-84F2C6C93B4F"/>
  <p:tag name="ISPRING_SCORM_RATE_SLIDES" val="1"/>
  <p:tag name="ISPRING_SCORM_PASSING_SCORE" val="100.0000000000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ONLINEFOLDERID" val="0"/>
  <p:tag name="ISPRINGONLINEFOLDERPATH" val="Content List"/>
  <p:tag name="ISPRINGCLOUDFOLDERID" val="0"/>
  <p:tag name="ISPRINGCLOUDFOLDERPATH" val="Content List"/>
  <p:tag name="ISPRING_PLAYERS_CUSTOMIZATION" val="UEsDBBQAAgAIALtVaUbO8+LqUwQAAA0QAAAdAAAAdW5pdmVyc2FsL2NvbW1vbl9tZXNzYWdlcy5sbmetV/9u2zYQ/r9A34EQUGADNrcd0KIYEgeyxNhCZMmV6DjZDwiMxNhEKDGVKLfZX3uaPdieZEdKbuykg6SkgG1YtO+74913H49HJ19ygbasrLgsjq23ozcWYkUqM16sj60lOf35g4UqRYuMClmwY6uQFjoZv3xxJGixrumawfeXLxA6yllVwWM11k/3z4hnx9ZikjjhfGEHl4kfTsNk4k2tsSPzW1rcIV+u5R/lD7+8//Dl7bv3Px69bi37AMVz2/cPoZBBevemB1BAotBPAA37SYAviDXWn8PswiXxvQBb4/bLMOtFhM+tsf7stFtGEQ5IEvueixMvToKQmFz4mGDXGl/KGm3oliEl0Zazz0htGFRS8ZKhSvDM/JBKWChq1uXMDee2FyQRjknkOcQLA2scy7K8+8nA0lptZAnuKpTxil4JlhmfwBnz+23JKnBNFXAKwUttOPxT5pQXo07Xkb3ygmlCwtCPExy4uxVrjIsMuSXVbgaiRHaMIwAoacXKJ9gmhmXGHNlCDEOYedOZD2+iQ5jx9UbAWw2NY4GhBgtWdFkBR3AE7IrjVRi5OmngClF0S6vqsyyzA37sF6oL2AucECjokD1wojF2wFBjDspRlixVXWBzHMf2FCeT8AKIDH0XDrEIz6DdzoZYXOIYWgTHXTaBfe5NbU143WI7/u/6K6WazuIO0TQFO52+LZd1BSs6pdAFptOqYV5i/HEJVfNs/xtd3ABCYk291nzLIIQy62YPaIqDXc2fj0vvt+TU9nzsJkAoN1wlxIiddkZBHgqpEBVC6g2AX5ptaZEydMVSWgPh7+BvGc/M33SxTSSfav4XoqqVlletKgUuvng1el5oHvFBTVe0LHr0+QOoA018vNm8rmCnSrH8VnXtYi8To+8SxXP3pbvufzfVpy7P3NED/0O3EzfCNPGg2ydc9rfAcBRp8YXTQ/S38oJTcLRo9A0E0CuuB/gMwhYgkOipGOeQ+YMQzqEiA+xXeBJ7ROeYXVVcdZ7ZplBNvb/NkRSGJMEUu+fJFbuW0P+C0W1zdIOEG+KMnuBsECH2JosDnW5RAgho3YwPEJLgOew/64G5nONdBht5PcjEStYiM3Im+I2RWKhNnbPHM8t1KXOzKmi166VG4U+eE0Wzuahxuhhw9sbYjpxZ4tiBg/W4q3tY9DQCLuuYfBInvj3R5kDqnKp0A+fKtayLrCdQM7G6+NQGsDalMaNluvn37396YjyIpFlF7eqvg0CgQ7Uu4a9gvwdSserPLhBiTw7tzEMfq3bC39n1HPiJB3T4LpM0bQ6tXOawNOr2C2xri2YTYjuzORAyNvyTdZl2jyn7CHM7OgNRMrOoNZ7T8gYUjUgpBqGYVGsCqmHe7y9ZtRK8YENsn3cm6A0Tb5HYrmtunNB8gqc3zVmawVydtldPAVfPvmDOzA5A8B7gsYyrgYDmjNnJCzR683zf5tvHR87Xp8pc3I9e793j/wNQSwMEFAACAAgAu1VpRiXfYoO9BAAAyxYAACcAAAB1bml2ZXJzYWwvZmxhc2hfcHVibGlzaGluZ19zZXR0aW5ncy54bWzNWN1uGjkUvucprFn1siFJk2waAREhg4LKX2GybbRaITNjGG889tT2QOnVPk0fbJ9kj3EgEAjxbEUU5YLgOec7P/b5/DGly+8JQxMiFRW87B0dHHqI8FBElI/L3m1Qf3/uIaUxjzATnJQ9Ljx0WSmU0mzIqIr7RGswVQhguLpIddmLtU4visXpdHpAVSrNU8EyDfjqIBRJMZVEEa6JLKYMz+BDz1KivEqhgFDJLrVElDGCaAQpcGqyw6zOsIq9ojUb4vB+LEXGo5pgQiI5Hpa9386r5m9hY6GuaUK4KU5VYNEs6wscRdTkg1mf/iAoJnQcQ+JHhycemtJIx2Xvw+GxwQH74ibOHN1WgQ1OTUA5XD8ESIjGEdbYfrURJRkRCX0lqqJlRgB0bW3FUpPverlgl6IZxwkNA3iCTK/K3nUw6Pl1v+e3a/7gtte0qTp7BI2g6Tv59JuNa3/Q7gR+f3ATtJq5nQL/a5DDKW9mzvDdnt/324HfG1w1Ojk93JN69PFb1UYzp88X/6rfCPJGaldbeV26N522m0+t0+pW23e5Uru56/q9ZqP9aRB0Os2g0X30mp/7lRNeKq4PSwmGSmRybSQWbNGNhRZPJkMRDWzFsByTQNQpzPAIM0U89HdKxp8zzKiembkGUrsnJK2qlIS6Z2a27Jk59B7hLCCkBsFWGOF0yQgfT9aqL9rwK5VtT7QElJdiPmuK8atnf3q2zP747Hx3+tvSLGGtcRgD8ekFb62uLKxGgq9RlvmOhoJFy4JIMiRRGydkhc/795TXwfLIQyM4RAxKrUqKmYeohtLDpbPKhkpTPb9B6quWCLDgpiKo1d9oRRhjCfWp1fWHrhvODit/toUm6i/bCLv0nKnPI3Qt8RRuMhfzLuEuZjewScxsFJFOSUiscliiKmMuxr3FwLkYt7C8JxIFQjAn++5iJFCDj4RT7gmmTnl/IUNFNXExvaJOoTuZZpQ7Ic6PjlOWImMRmokMMXpPkBYIOpIl8F9M0KqCQCMpkvkqqByNFKNwrCeUTEl06RLoDkIkGXiaMWZE2wjfMvoDDclISMAleAIHGNapsvgHuYBTrNQjKF7k+M7ew432tf/1nSkQRxMMmiYfOLAKSVK9D3wMtXMBIRgT0M0VCOhMiDMYFbM/EY3mZi5lOseO8WS+6WYj56Cw3RTysZjwIAT+ozwjroAh5khwNkM4hJFV5ghNqMgUrNjDYqHV/0rQuiLK56mOgaYhmIzcSOfw6PjDyenZ7+cfLw6K//7z8/1Opwfd0GXYRLPCobZToTp7PlHDL/g9ozrdvJ5ozxecnlWgzn5509yhRp09twg/Z9+nytTZcUOfvuC5Q6W+4LlDq2741oVMDFFFGydh+0+dB5W1qURKRaOQtgumua57i3qp71d7tRsEe3TbDPoXbtckgoaFMZDKyPxUd7qFbwPYDt8J3nTdSYb0/D+cAGEDnZjTLWy741TwJ0eZZmRDd0UyOKUAd/7YCgy49RlNQDJFr0bnv0Kuz43UPnl5b3z1KszxSz+1LO3siTkIlmEMh2hvB+/NM/M+2/uWOma/LV/urL3NWb4hWX9lap4klNME+mgE6PI9a+X05LBU3P6oUAC09RfQlcJ/UEsDBBQAAgAIALtVaUZISKwfsQIAAFEKAAAhAAAAdW5pdmVyc2FsL2ZsYXNoX3NraW5fc2V0dGluZ3MueG1slVbbbtswDH3fVwTZe9xd0wFqgDTNgALdWqxF32WbsYXIkiHJ6fL307WWEzv2QhSIyHNIihelSO4JW32YzVDGKRfPoBRhhTSaoJuR/GaeNkpxtsg4U8DUgnFRYTpfffxpPyixyDEWP4CYytnhDNowS/uZQvExvi2NDBEyXtWYHR94wRcpzvaF4A3LR1MrjzUIStheI69+LDfbwQCUSHWvoOrktL02Mo1SC5ASTErft0ZGWRSnQEOkK/uZyGlDXb79Ce1AJFGWtv5kZIhW4wK6Rb5eGxnGM+2925WlkcsEBX+Vhn75bGQQSvERRNf53VcjgwxeN/X/zEgteGEK2uVcbuI7h3Kc6/UzWV0ZGSWYC5lAo13w5bF3vYtA/mu898isq+D0ydT15EEwTU8prJRoACXh5Gyy5G+PjdL7AasdplIDYlULetJJP+FGBjddXYv7A2+E5bEvr2khr5w2FWxcwpG7rr7Fbza39q2Inb7rogwFHLwySrFVtsjfuq5nyEjZIp8pyeGR0eMZ/NTiOKHHt9h383L5tRUY1sfcW8MpWE2kB7O5MgrtFQFT8RxW0qTzQiowbUOJ1bmUkrOcEMMHUmBFOPtlcOnRXkai5MTgR61/sJAiikLfvNkc9Ssd98uex8fR/Si0d3PnmdJv+M0cK4WzstI/SnI+8zy9JNrNPOlnmFdSw0Hcsx2fyKmw2IN44ZxOjcK4gqlY7hZrAI2SqAAo6a8w8j76Ss+aKgWx1R0jEEamq3O4khQl1X/qlcAb5MHoGzZgdVRVan8ME/oOjzR+AACLrAwT6w7OUjVUEQoHCHsfKeyVh+6GpJ7QoWFbqwfYqXjcvOZkHqMVasfRvxLtnMR+uoYewqtOq5/hLOMjr3Aq7cU6Sz/2JoeXzIxeDHIKP0wd19p+XkKtNP9K/gNQSwMEFAACAAgAu1VpRkFYdiORBAAA3BUAACYAAAB1bml2ZXJzYWwvaHRtbF9wdWJsaXNoaW5nX3NldHRpbmdzLnhtbM1Y3XLiNhS+5yk07uzlQpJN0iwDZAhxBmb5KzjdzXQ6jLAFViNLriTDsld9mj5Yn6RHKBAIhMjtJu3kgnB8vu/8WOf4w5XLrwlDMyIVFbzqHRePPER4KCLKp1XvNrh5f+EhpTGPMBOcVD0uPHRZK1TSbMyoiodEa3BVCGi4Kqe66sVap+VSaT6fF6lKpbkqWKaBXxVDkZRSSRThmshSyvACPvQiJcqrFQoIVaypI6KMEUQjSIFTkx1mTZ0wr2S9xji8n0qR8aghmJBITsdV74eLuvlb+Vima5oQbmpTNTAasy7jKKImHcyG9BtBMaHTGPI+Pjr10JxGOq56H45ODA/4l3Z5luy2CGx4GgKq4fohQEI0jrDG9quNKMmESGgrUTUtMwKkW7YNT02+6rXBmqIFxwkNA7iCTKuq3nUwGvg3/sDvNvzR7aBtU3VGBK2g7Tthhu3WtT/q9gJ/OGoGnXZuUOB/CXKA8mbmTN8f+EO/G/iD0VWrlxPhntQjxu/UW+2cmM/+1bAV5I3UrXfyQvrNXtcN0+h1+vXuXa7Umnd9f9BudT+Ngl6vHbT6j6jlud844ZXS9rBUYKhEJrdGYrUs+rHQ4slkKKJhWTEspyQQNxRmeIKZIh76LSXTnzLMqF6YuYaddk9IWlcpCfXAzGzVM3PoPdJZQkgNgm1shLP1Rvh4ulV9yYbfqGx/ohXYeCnmi7aYvnn2Z+fr7E/OLw6nvy/NCtYahzEsPr3aW5uWlddE8K2VZb6jsWDRuqAJnBIGtdQlxcxDVENt4fqqNh3QN5TB+THY4+KE653iwhhLyFht2h/6aLZwWPulKzRRv9rSrOk5V59H6FriOTyaXNz7hLu4NaHtzLSeSKckJFY5PFGdMRfnwWqEXJw7WN4TiQIhmJN/f3XIUYtPhFPuCaZOeX8mY0U1cXG9ok6he5lmlDsxLo+OU5YiYxFaiAwxek+QFgg6kiXwX0zQpiZAEymSpZVhpZFiNCJoRsmcRJcuge4gRJIB0gwmI9pG+D2j39CYTIQEXoJncIDBTpXlL+YiTrFSj6R4leM7+2Rtda/9L+9MgTiaYVAp+chhT5Ak1a/Bj6F2LiAEYwK6uUEBnQlxBqNi7k9Eo6WbS5nOsWM8W950cyOXpHC7KeRjOeFCCPuL8oy4EoaYI8HZAuEQRlaZIzSjIlNgsYfFUqt/lKCFIsqXqU5BR0MwGbktnaPjkw+nZ+c/XnwsF0t//fHn+4OgByXQZ9hEs1KgcVBzOiOf6NsXcM/oSDfUEzX5AuhZTemMy5vmAX3pjNwj5ZyxT7WmM3BHcb6APKA7X0AeUJ872BshE7Ooop2TsP/Hy4Nu2lUilZLRLfsl0FKpvY0CGvr1QaOJoOu37WBYdnvwIWhBGMOamJif007P1dsAGuw70Zs+OgmLgf+zEyHcEqdd6Ba223Mq+JOj8DJCoL8hApxSgKf41EoGeI4zmoAIit5sQf+bdfnckLzmpn21DfQmu+DwzyG7Kb7XLiBYhjEci1c7Sv/99vyuDfs/9cB+W78k2Xorsn7TsP3qsQD27TeytcLfUEsDBBQAAgAIALtVaUaSRrCZqQEAAEMGAAAfAAAAdW5pdmVyc2FsL2h0bWxfc2tpbl9zZXR0aW5ncy5qc42UTU/DMAyG7/sVVbiiaXwOuE0wJCQOSOyGOGSd11VL4ypJC2Paf6fOvpo0YcSXxHnyOnYUr3tJM1jKkodkbed2/eaurQ/IZ1QF565fRPwF+ZkW+QwmeQEil8A8pN4fPbg3RyIkzKQVna7eSVa39BjSzpwL3cbLgIQK+HTocB0AvwK+79DhHye1XVrblFp1nlbGoOynKA1I05eoCm4ZdvZsRztDD8Ya1Al0zlNwRId2xMij4s2QrM2lWJRcrl4xw/6Up8tMYSVnsfiLVQmqefHlFhjcDx/HjpzItXkxUPiBx3dkcbJUoDXs4t6OyYKw4FMQLd2BHX+gjnA3IY+uc52bPT26IGvTJc+gU6W7EZmLyUarU80hWZcz8G22xNUlmUMIvgLVkXq6JnNALKvyHw9YKsyoIh20W/MDKpDPcpntQg/IghxdlmRj1Tsmaq//xJwvhN4XWoR+XxFrHaF/7/nMQdCJq724r6G40Zblg/FuFe1Czm2M30ho/ZEwbgxPF0XTH5rmSDUH3cxBvcg5kqPgaglqgijsvkQDdoKVsQ06+fSzOXGf3uYXUEsDBBQAAgAIALtVaUYa2uo7qgAAAB8BAAAaAAAAdW5pdmVyc2FsL2kxOG5fcHJlc2V0cy54bWydjzEPwiAQhXd+BbldsFvTAN1M3Bx0NhVRSejRcNT684XUGGeHS+5d3vdeTvWvMfCnS+QjamjEFrhDG68e7xpOx92mBU55wOsQIjoNGIH3hinftHhIjlwmXiKQNDxynjopl2URnqZUEiiGOZdgEjaOsswYUVZSTisKK9v5v+jPDQxjnKvL7EPeoyl7UauFU7IaKnN2KDzeIshqUPLrrsrOlEtFEUr+PGbYG1BLAwQUAAIACAC7VWlG9YvaeWYAAABoAAAAHAAAAHVuaXZlcnNhbC9sb2NhbF9zZXR0aW5ncy54bWyzsa/IzVEoSy0qzszPs1Uy1DNQUkjNS85PycxLt1UKDXHTtVBSKC5JzEtJzMnPS7VVystXUrC347LJyU9OzAlOLSkBKixWKMhJrEwtCknNBTJKUv0Sc4EqnZx9E0sy9JITlfTtuABQSwMEFAACAAgAMwOBRM6CCTfsAgAAiAgAABQAAAB1bml2ZXJzYWwvcGxheWVyLnhtbK1VTW/bMAw9p8D+g6F7raRd1zSQW3QFih3WoUDWbbdAtRlbi215klw3/fWj/G3P6VZgBwM2xfdI8ZE0u3pOYucJlBYy9cjCnRMHUl8GIg098vD19nhJri7fHbEs5ntQjgg8kqfCAnhMnAC0r0RmEHzPTeSRnsFFZuJkSkglzB65z5C7i7Qk745m6JJqj0TGZCtKi6JwhUZEGmoZ55ZEu75MaKZAQ2pA0SoN4jTYlfk7Gp9EptTsM9A9ZGbeHrgmaTmetRiQFKeuVCE9mc8X9Mfd57UfQcKPRaoNT30gDlZyVpbykfu7OxnkMWhrm7EqyTUYY5MobTNmVmKxTB2tfI9UDpsEtOYhaDdOQ0IrLJ0As23MdVTz6AGt5dU7UfOWfhv7vWncSuVo55zlj7HQER71IZ11EsjoMCpLyuuWHfTQdNCtZSKOgl+5UBCUn9/aFpkvSBWw7bgyT1cXPh7g2y33jVT7G4RhF9UKuq1obiWaW4JaDreNvu4oSHPbLXCTK2hKNWNPIgD5hSvFbVtcGpUDoyNjjaVDMKPVlWuROkFYZJL47B+0sX4jaX7q15QpAf9DmE9I1NZEpAE83wr0MZBgTQ1gsa3NNVns2phdTjp/THp9PTBVOdai4EUcw1UIOIYBN5x2dnoICoprdPFzNcL2Dg6CIxFGMT5mkmF8epAm4Wo3ydA7OAiOpb+bgLbmtox0XMdRM7UdxOjEOmF+ro1MxEvZnoM9Y1ZlH742cs3RdSbag/P5H6M4iNEM5pZMrC771ttXzeG9nVOjO59NVlkG3YrzACbPKq9mFvJs5BPAluexuenn1OzDHnSU89R0THN9x36XxVq8gFOIwP7pFqe2JhHYnvHIh+VpjwH1xO0yCF+apiIyWktSqXlIOYa1eRJQVJhqVj6i6qGSeRqMtHGz7uegY9xV1wq4E8MWM12cYPPJzCPv8aW+y8XZRXeV88VFgy3zuq8CV7m8YVXXCXedQet+bS/C6pnH199QSwMEFAACAAgAu1VpRpgJyTKOCgAAFFoAACkAAAB1bml2ZXJzYWwvc2tpbl9jdXN0b21pemF0aW9uX3NldHRpbmdzLnhtbO1c627juhH+f56CcHCAFiji+63wqtCFTox1bB9Lm+xpURiMzcRCZMmVaO/mwD/6NH2wPkmHlBRLiqxI2XR7spWFBBE535AcDmdIfusdeA+mre485mzM3wgzHVunjJn2vSf9hNBg6ViOO3OpR5koiBchm2zoh4rnWMStII8Re0Xc1YfKHbE8WvHlQwQyoeJ2x5hjny8dm1GbnduOuyFWBe2JtQM9ag2eSvVlnLOn7hNqKD5ZsDuypMm2hm25L9deRMVaagx7DUVOxSydzZbYj2Pn3jm/JcuHe9fZ2as8fVw/bqlrmfbDsZmO3DshbJkeGzG6SemcNsTasJEDtYWp8+ixb325rXT62UCL3FIr3l5L408eWLLBDGMkkHvTM1kE2e306v16KnJL7mma5Zu1dqejnIDY0EYKpt+qD5v9DAyjX9nREI12vX1C2iKP1E1rAmtaWzkxEme726Y6kTzsDdvpGNe551ZOg3VrHbk9zIZZDlnBmj92rzHsDtVsDB8cb+5o6k6/oaY3FDdYzHMG1UhAETGnmgw6vqIb0145X0b2nRMAw3ij8lpPqiHfsVCvK/e0Hry1lFYDdVu4gXtIw20V6vpNrd9UoU5r1NVBNaHC1+vSJQSZdK2Daqz2OWBke9RlI3tFv0rNuHS0Kj6CCxfMD3Ke1Gnx5xC2ehCmaqFWvd1t40NDbjabHaS2tbpWO3S7/a5cR7jWateaB6XXaDaaqN5u1/udQ73baDfhbdjvgJYW7ndQq9tqNbRDAzcAjWRZ0Rrqodvs1+sytIZ7ffUwHCrdWg3V6/VmSzu0O82hUkMg3QQdcrPHDdjUmkqzc5AVud5roqE6VIatA9ZwR22jXgN3arVDS1GatdrRuMfRRc11LM09nNCcLyhMnYLU2qO3xZ1rsNy5LggbdANezmiQ5xT1irD1+ZL4vgtSPG2GQk/5MVb6tBi4CknnmXJQFX/HVkk06ebMmtJZTSTMYAR5kCKAS2e+b+XARRMnwETKzAsL2vJzZhboROrM081j7oSGRNbMkk5JntKZnzbzw8JkJp35eTMXMpI+pTM//BXAHZt82SInEqh05qfOLGgyg0pnfu7MxiRSKJhFJM+XQSIlgDVE9swUf5ZEpTM/fWaiklkUrCfyZyYoJY2C6UQCzYUL8yj0UGTQXKCnRAoWFyk0CxWaLc2JgtdkLBlsoBWY3GhwCYqEypmyUKdXM3ny62I8vZgulNFFRVL9VYn4svxDo9P7Wm93/jioBricmvQreTyO60JCWbuWT9fEmE/HC1CIx4sJ/mxUJP67MHT6yRiPJrgiBX8UVjCb4+uKxH/ngX6az/HEWOjjkYYXI30xmRrCLmNsYK0i/ers0JrsKWIO2pv0C2JriiA8my5FnmWuRAUP2aa9ozna0+byzWhysTCm07G+wBMtLKlI2F4hzSVfwB2KK5rLOp6DDpdAxnwdfCHmX2hAsmUVVnI5urgcw4/BO3Jp3q8t+GGv6M0MT2D+qJ0DeIV1Xb7AC2X6GWYOPG5aEDT9CI72sSDoV6yDZ2A9B2wiX48uZGM0nXDnmmPdmI/UJ89aEhs5tvWIyHIJOATZY286Ow9KuLPRle9jXuGGdPzLJ3DrkTxOcWFfJzJt4cz35p5CL9xVrpmCZaVijc/VL59Gf10M5dEYawuYPG16szDEquftEVgetsMQsSyHDwOaJqs9sZcU3dIl2YGLPYLYylwJsS2BwfPO/GNn/oYIC5bWz8GqnGj488/n39y7kTGGsHJDXDvfEktoi0WG50PewFYSug75fMteGkvEHudv1ZE3GN1M1vWTQ8szR98+rkQXXjEoHfwezyExQjhQTKcQCF+Bx0AM3BDTKgQcTYbQnDgGw+7dRfxwUkjBZBromDjoG9Rcw1zEOnINc1RMxQ1W9JHBrU5v+YY0B1jMnu8H6b7Djw0WhbPZk//c0jsHYoRFyR5mFspNz3eo89e1V9RRwkjM42U0tAeKJtCte3HDiqBjlrnhO/N8aj9d4dCafjiOmeTG2VkrEfss80GEZJiq3ca3zNafNr/dO9fZiFKLeOFi85PCX76xI/4Q5367s0ibOfTqWJ6rlwtVnqiY7xb5Urfy48DNec/Ghr4YywrXAP6+IWy5hoR0x/fw+XX5uz0ND2XQF5hXp8Rdrv/9z3/lV5Poj1+KgtI/F9UDq5jHMfyk728Th1Hv7zn0GLISh4qXnMBgsxxC8++dhTcEtpQNQ1Yvr8BhdOEfzs5d5tp8RJVcyfOPEEbEVq4iXRH3AcKQ4ThWUUVi+NxBWOE+HM8QO2aZNi0I/+a4zgdvjGYLWdPE4QoWimUuH/z0uEIEBfcoyIJTVgF96qU8gUCVUElXJiuuU6SKMCbAuvTfj6tyn5o5ngqOJ1Y4ETs7FjsA28x1rBm/Onh+VwYC/Kbj1qISc/mZKXyLSnhr50swd5IgqAbVaFFSdAZ9mPFdZaAyXpaUnlM4Y60iokFBUu7asSBCqv5oIuLx8iRKVRVxsxbt91PZs47Dhj+oivT8WJiUn9Cv7Jl8pDApr/O0MYUTxjNQsiaKDG87FOJGy/PMHMhQm0BhaN/wLS7DezDmt15epEtBQVxy46yoJLKfYW5osJh5WbTD1RM9HthPefyKY24f9eA8lag4Om8123sHzGQWPe3aYhywAKOzL97T/D+QSVsA/u1s0hh+KWKPW/qhAmcNslxv+D15BQU6PlS4OY+0ThpuG0YzHswKITcimItYXghn8xAeQfiUcybE8Vd6NmhQfWamQTVrggaB2tPzZ+82t9TF4AImDX0zXhaVXoe3HNdiYxaHnaiM4tkaVNtw2AgxkYKYV4ltTbhU/Jdo/WZnMdOiexqGqUhBxDTZox94sDSyPVtmY3rHor4dlBReAkGcOzpiVDpecRImzjapOL+mWMph5NYTo08JVWHeOcaqlEwUhmju7NHo7LDErFdTmgLZU9YfVKMZFgJUCmeVSWRd+AoXOiMuHGMW+g5OM4uZuKpfhJA3I7pyE1ZvQ3QprXY/m5NIIbr6SqvRanwHoqvW76q4W5jowj3+vIbo6mD+FCe6auLzvYkuuc6fYkRXT+ZPQaJr2OVPbqKryfnsRlGiy+f/ixJdL1ovneh6eaJTiC6txp+iRNfLs1QSXSXRlaR0plfyaBK9Z6tIuuO6j38SmsmOrcF51sRDK9MTRwTRrH8ZmLgK47tCfkG4cjbEtM9Lmu1702z+ZQi/m7+ZzjVuQ34ZQgQn8MVxVzGn2Ra7URxN1Cm4pmpE9BtcTajb5FTVElyHLllJCZaUYEkJlpRgSQmWlGBJCZaUYEkJ/lcoQXCTN9m4Ez/tbRx+S31espElG/nu2cjMK+DXk5GRW+xcbGRE/h3TkZE+/b/ykYxuSzqypCPfIx0Z+lTJR0ZZx1jgfImOzFhyefjI7H8a87slJJ++m/deSceu+BQkHdtd/pSkY0k6lqTjeyUdfypZx5J1LFnHknUsWceSdXynPOH/gNIrCbgfnoAr2bOSPSvZs5I9K9mzkj37/t/lK0qflV/mK7/M98bs2ekF8EOTZy8jnnNnzzG/V+osmPhi3FkA+qG+yxdZ2D/GV/kKUGcR0e/AnSXLAAr6Tv7Hz/8BUEsDBBQAAgAIALxVaUaKmlIXtiUAAIUyAAAXAAAAdW5pdmVyc2FsL3VuaXZlcnNhbC5wbmfte2lUU9fbb7RaxblYVERA64AyKihhRrStZVaZZ/lDiAwBwhTCFESLbWVQEQIECGiBQpiRAEkgKpUAIYQKYTCESMMckgAhhEBC3lBp17vW/XLf++Gude/qh6ycs5+9n+H3/Pbezz45+fm23a2D+07uAwAABy1/+PYuAPAFDgDY6bb3S1nL41eWAtnXjsi7t24AavpOzcludoEtbC0AgPrM/WLf3bJ7ufAf3CIBAOXHW58dmVNLIABA96TltxaOsd4chseTkDm3PYsJZQnJCclvxlI9Y6e+1CGMPEvuOfHTkZ2d+/P2Kg5+dcUi9w407Y7Jo12v7hd4fvsN6tMD/8xd3yvfLDjxTbd/xEUJbFWvvXG6mmsUAzNlC99kVkabOVZzBbUwWiUs5Jjgoar4Hr+Nl8jrgRE3vGQ+tSDV8UnSDSZTPHvLPO55EBAFfBgat69ZJvJ8OeyDSOR3qG4uqjPbFaOYsaz0uS6ZIFxOPmbgp3iFqIFeYyU5WYO2ZY1j+z5c44Mt4c/jz4JzwV/ILj/Jy+FgF4czieJl8oCvp34tRNWbLBnxAbxJPD07XuJpvCmiIpKM0sjTTZyO4FbVjf2AlsMZh3CiSTO1a1NsH+l6lMk4t0DtUS1huYcWfFTZJytkwIweTdeymUmANDLyhCGo+VjPVaJlm0tAx6Fn0SMB+pvadm0ZeKOZ4FYISsU0LqqexCndxYCq+rxb3wnYMDSaTVrwU6UTNhi8cZPYxU89+HFBDcWYKeqjbIwL2+fWxMTIoiPta38+QR33jp2YXzqKXvt9GojgA4GIZTVEhEIymMXMkW7ypOMJS098Cg7RSUwJg+mVd1BJwjeX8mmrYPPeVDTZ0IfeC6NfyfG73JEjCXvOMpD5dwdxOCixkzu6hjcQGHHnC2pBEoln6seFcq8c+PEN1oWZMZ9Re9W1N3tqxh1eeWXy7BHrAy47gFRSYgE8jbUDgOSds4DBG7KznhUQGN+xyecNYf3KQsTOgBSe9sRiQYNd+d5C/JeMRxtG9W22M4dwhu0REWZf/rpAXy8OPIU43shac7RT+KavNWNYNpCyKeq6ZbacsykbsXGiv6+VKB/RGNYplJDMN5cwkjoyMxtK5OIydySTo3KKlXhwavz4Ajrr5wLHF0uPzqldoplTMQi7j3qSCNcy5XIq38iy1w+nl6QVTxezH136oOusZif63Zwxh4Z2Hq10wFOKlQIZVYnCVmoiVx1QZvzgCj3vdi63axGKO5kjyeov2FRwt97d8/okmJB/IbNJ9Sh2AFewOWfH5hpkBkH7CC+nnyW9ujIb4PVq+o5W5xwSBMrLcxnCYw0bMlgm9nNjFkAe9ZQfq717A++Oz2ENbRDGjzYdnm8zUyHBqz8QvakQUs9CLCrvx3oICebfytINNs9gj0wZUFb9Jfwd71vSoPhmDmZBukBfIZuRY5vs/3OAqrzqMp3HKayOx2qRbhaB8ew2D4YgiZpUw7qw8XJIj8p35bV9dIFX+V3oFIJSCyPNdwJIhpb9FHNpweUXBa6Tj17aHYn4z7OslJPeHRENz3zJm3kXqCTRUN2Sf3OOj9oluI21yzoov+rWJNxuRVdTTRdeJAKJFHOm/AkFr39FpJYjpoFFyeiPkD2MR50hHgep59vknijqlNTt9MXxTXYAJy77XqEOmA84Pe01yAOv3+okm/XywejE1aAieBEoAGfjwO/ip6ECgwi9QH5vXZXLQXLDQNjVLxm9tUOmrABcb20qjb+PMlcjyKVsfB16dta5rnoTjgD7uNT1bv6WlBdg4rxswhMQeHomjGeS59D5xOek0frnvmSWliQgwALIL1Bmus2k+ZDJfrtz3Ul2pECIw5A53fHtJbojeQxbqxsy1gz3Uv8dRDChms03EBvQDdxGXzdvzhMo0wlW5nVICT38+hp6nfhM4k0mcF0BAC46K+kWMNPQskvueuFPtJ+DC/2/Kzw1bBmyns63gRXGvjBy2yIe+9tzmSw5zxwHtYxn0ZawG8ITBL1MTR22J9vIDqYtY74c6tUKZmjERJWogQp3LQHK7zu7cWbAebZ6aWDZXRKcf8UAvHktFKcnjfPuaBDbOAyAvfPA04Uif9G1zFJQP2XlWsgYFuo6bZoBG9DNgCpZAOnPj/LmXXhzRjG6JjzRySK/V6lTpuglfsJCn7hTMB5T5T+yHEsv69RhGeUsrdWwWv3HQm4dpMaU+jxmvcZeojYyBPmTcA4fsqFOJfnCOR+IZZjhGvJmD1aLqQQas2/iBY20EDt9Wfx8fQZL94MXaSSatBMQLi0Qf5gCkb8tvDg56evoq5ZpCO+Su7kOxk11fz8YkUMm808CM/OwqRBjue5YuRH4KZCr3W9HBxv75HoUvu6bGLOAHYi2Jk8oPLoVaEupw31t6Hvt7VVGnj6DHNhA1NWkBo/P9YnZ8IPW/VVK36Wrzzo/LVR8DM6HenwwVXJm385hw62av4riE9w5y0UUv1TahhkdeazcCDtvQK4bhTqS5kassrkQkpUKbLRzCmpQg6gQuNW4DEZ0+nplDEBRy3Gg+GWjIX2f5trlhLFmgVHmfNNCHTGiKoAB7lhGqPEGTKgxmWR7GKcWOrJGWGVFIMrxqaVSrN8OQAuib1mZIear2tfN7/p18tdzakcMoRVH07t+jp3ODsxRu2poiQFNwQX2sMKQSWiBj918J+DFVECem53dBQwiByny/1j/Y1CB0HCsvBjVb4QdCXBdtVYh5TB3ddmgLrsjFZFpyKWzLEdpFDUltLP2speuNGHkypejedC1iK3wcyCnPF43JLLiij5AdjMIPpEmg0vPfaP/UwQhxyeK+ytSafUvZvxgndV12Zv0jGwTH5Uw+qAuOZoEg1ANNFkBhk0Z8PEpg2pIJTfEZRWxGRCQN8zBmKgKIWVKTGaeGe+B9oYGCYqFGvJCIlfvtNk3QlirZfjV4bUiZfRwko2wJeyDV0eN8TFA8saMpmzlv/E8C1tQUGqsts8Q+tsbB9Z3dufUYyf9z/q2lnX/bFPWzc8vWx/+uTv2T/k8M34VVM+LcnaAZnmvs3sd5Dqk1TFgTr+GDS38mLgPJ1cgMB1esb/YW/q74c82P1Rbvzh6WqMgQLyAWaklZ+gl4djRaVEu/ZRF3O+G1MaCXh3WoJE/4UpXX1oHkv6cO1q3Qi7tmcvQ1GB7DRRuoRNya7xR4ZBelV1vZIPPg0vLhFStTHq9MWvatZvdyHHtjiWzICj36fv0pUJQBhkD6bralNFEUZZRhIhcQIX4aEXS23vqTGoTn0MbaoOYU9eqWI2yyaHvj19u79J9uUkcNBjFxoUFENJ8NgxY36Wm85hxmc7SfBdcsCtnY7QeABgzv7WHIe6ozfoRJC04IltRvdmTZ9X2yDlc8xZkLk1qDPiPndS3y8pC1iO01DKjd7pitYBsF/4J+6t6mfPowAaVawuDffAbuZC2UBk1B97lczKvAIbMMna9DxJR/N4FCuw1wtbB7ax2O+EJd9LTfN88fX7Xz/4U41rWctOp9L9wgXQEJbI8zwD7RB8D6A2btEJWySpMNmcM6V6k221SPU1JYyhrXQuvJ53vY2H9Slf50Z2BPS2hd9iqcG/J0XPzAqXhK+QaqLbIQLm5YjDYdWMVl5jtF3AKJqbn+l7zRkoURjcJOkEenZw02X5Qe9uDnUVaqDXJ2EKjzFgS7C1wd4SVYSQGq3tka+mrh9qPjYVyZ2CkYPrj4Qjz1eOAcNW9OFiXnK+PN92MkLNRT5Rx63p/2027vRvLH1cnmsYyJbsBY3tSuMpxEsEwU5xxoi0WsrHoziVt7gRwv7A4DgAkO+/aqhvdv4raAQDc/65fVtgWK/x3AZwkFVOlIe3iKR1ZEXh9f4q2rLV6r6xUBrz+ZnYnAND/S/F+mUDjf1vQ3+NCXKdREJsziND2pfSwkIia/Z5lw97xnHnXzY/D7fqmQ7Vnt/p9f6PmbqWPZIMo3VjJZX4v8604PSyR7WFv9yT7buH8HvO1t3+3Hyx1ZMaJppDlJEmazOp1JT/TuJX7/EEHe1tQ7t35pMGFE+kzaMRm9wlzbVl0yU4nMSnch3sO69ubS1Y8TJLEa92uVhX4mqkl0eLEza34e1wVopBqZKuKDS96htfnMdb9TvO61jJ7yW9dU2ruIt22QjvQKR+VjeuVlwF47/IQprY9LvplQVZA6eDUINbPRdb5XvaLu4nW/+9fyBAW0FyAVFPh2PRcOTpp4LG5eILCImWi00pwSBnqb9QrvAWcMEQ8f5SatKo+aCYYdPAAnaIRt5jkbCn47fUHM36vHkrYLmwbuId/sST/ixNvCzfX89Gt2cXrFfaJQfzFiY7A3LZua522FX+7ymA5GW2qnuMIVtdt2RxNAvcsc9ip7bM/gyDHUE2BmE8NUzGJvXyw+nGEKOJvdUQNYLoVma35a9EN7UTn7QAGJZgxV3Xz/a/Z6aUZz479h9b82TFGZiV6t9FK513SCYSL8I9Xt1yQlhiV8zIK1lnNh2q8jUDLxI81iUEEGyPie5SvKLQOkJC3LV/VeHCFmW4qSC8Nfd5vFHzFrqvGCrMcsXZ3+tn1AkCB8fVMrXfzSdmf4aFjHr2LHHcNulBytQTHrSmIzk1HJntE32c3ABKkVp+dhGtUN7fWD0Kw4xd+KxPEePQX7B71LPPMDkR2ZJ4BML0+I2KUSEsvlVcBv+V5NhDqQTEe52OpZbW8T6HBAtOmR9KqyJ3hQ8bML5zLtf6i7t1yzGvHsmsr+mGa2XW5n3DU9JcNRY3w8+HOjFXh41t+ALtZ58fbOWSpVzeLDi0sXLCfeWH9IFPuQaPA9k3Vx6H5+OMNNdows6rPqCk7y+WVb2qzbeW/JSlZKzvQuTWeE3APDM/LcsRpY1uXRH3Hor5HWBiufrAku87EwzvHKRqJ1KG2pMGln1PVFH8+ZHxIGMbuvFt+v43hTHf/NTgv0LToIFGDBfuJFvoZ5iChkbC0J9CCIZRlydH9BzD7WTKqJ643lalgAftHUyF7JiWjrX7wyjW8CVyUOLJrXLxinxIwJNDXYaiIRCWSbR5wo3uK43u2nSaQYSl6djvjdn+KRJS7cHy25jTm15haP0TEjCcwx6gM61VkMv4iiGlFDm73kaX08B67r5L1DjchPmfiY9shSV+QtsBUKGNVhZt19A3RJQ16EaDAeSHh3lMQN9KvNq12VedzGjactP8o3F1f+qiFTpD52cQBRg9Ix5x2GFQTA78bj4G3KN1Rdv7swSoGUlI3NpVeeqj6EcWNPe/1+mWAVw77q+avcMY52+gGH9vHV/5g/RduSUZz2OZL1fhGQThpqmObTJtNWl+Pl6NsOB70ndMQH90C3mLf0M1/TNTu+uh2ggyL0GkNgN1q5+CV1VyZAqMo9c/OPnbi/ko44F/e7rAEGcYODdIJIbExeuowTzPC3xSg35g4z7w6d4pYgQ+juGczoKLF7RnoCsEbh3NxCd1NnJmshrbmO40gPGt5YnvWLH48tk9HxCXTk8zm9N+VGWuj27dVeovaxtwu41esIbz5Mkf6arnR38Zc6EkOwufBMTd/M4BZN/23IS4iyxKQwRNrwpg+s4MRk1VtINSnaO+GkaZY2zBAo1W5jgkh598EJILpV4xg/YUS/yxjbVWXzzhk1Lpdf0LHOSydyU4uOmK4YcbthYi/Xwxp5bYkeG7Pt3bust37DefQtdec0D+Gu89TZqogWqz/3gErKQt1j+PdPP/tNP73RiUw49xAgfFkmfx9MNmFtL0ADAxieS1mW9vNiWYPOWbgnfEYN4Hth3nUEJO+Baz9tjJbSPAzG+t5iHNK9A3hmepmuZzANlMhdS8lKEYYJOu3HXphTQAwBpeOMqBRd3Li/CruDOm8XatxL8IEEBnsDDJpexYO0BaW6QbDthWH2uodz7nKCAGiuBfzWBSCdvXfirAMQwPfFUcnGeN/FegPnEtjvi/tBtJCEmU5XdvO6cd8rxQlUir5dWgoSmgbEbiMVbKeej61qwd/gChDov3vblanC3/E3mwPi+tNL41onqqybifiq9jcroLLhaCAxDANAHXVzR1NW9omw+vsI4b7y/BfNstWiTPm+19MTTdMQyauVuPk6hsDwyL6ACYboZE55Rnbc6i8FuK7jOMVBIyUnFnBMQm2p01XjNvwP5ymiI/2NR5sPDaJCoqxXD2j9Wmes21hJds6A/lWKwdYarXXtthYttQPS6YhlHh9TmspCD4MKBBEkab42zniD2IX8xeRgLgu6s7zR8poMKbMRpfNiM1sb8PRG1Tau/jCKwCw6X/o5z8ONyVhGNuLCly9JOLYp0PPwmNrjvU9mvZc9ZyIj1Fc8rpdfumz3zMVns+N94fjrZ4Ev5vBWmdRvdxCm3aW717V93gw0IOxc/hMxj6Xx55FBdZZzQzX+XbHneHuuRiFtafG3/qo8Z3+UYWBAN3drW7bhJtMZrwXVlQqGFhce2Ba/QYfIr3IYjppxJC2czFutUg/NhthuXjyhhfjAMb9wdFkcPWbOSIvHTso2EZHnF2MTHaRX3+BS/88SlZM/d+/iM7/q7xASxbAQKq5VJxtIl1tJkr876N7YmTF3KwlEsfbdnjNai1+vqL8r+INZSGc6HiMAhfBp7tPJFZi73h9vz2Haj4EoZ5ufLDWMZ3js6z2h62r7YKpWwgb/l4TnKpbG+PEa0tOn2ynIphbRYkLq1NWE46fyllcG4ukQszEE4eJhpr86iW+K9Ki3FjrPSshyFUlWOWal1dAQXg+dOCDZ4dGXUASeWjG/THI63hUo9gGqI0QA07TXemO7DtsoaykmafMfUO+Q/pncy3RKeGUWQFscqtu5592mdClki6juL2NKeFFLi1VT3OPFPaYyJ92UCwvKpdX0bgc4FpW/cntra7TGULQqKnzdLPWbICXLmFIiwXCO7iFFg0vByc2VIWAc1z4lKQfYM1Di/iLnzlCop240Oz0bkz3gNqiU3/vit+ToJ3MExdI3CtVZbq8fVlOcr/MEQ/gWHEBBe5J6vzcH2dAIBUWLj1b5ORqT9Nt0M6baRln1fWGtRKimK99aJRt8Fusbit9wXINrLCJ7TUg9+vbNR/IhLdX49/50gzQmhoPrlWXtD5qdXd1yEtqPcSKA8e+A+3uD7L1HorwIp2ccXFio+Y6BXa0OuhGZQAb8/fGSHJJmdI84XyxCmA01PAd7EAc+RMwBpxfD7pKPRrk4Pa9OxSjW/XuP2U+X5Ku5AZI9BK1j9eIKEGtNX5awg7ZAMLXhixaXRV/5GXhh5fx+duUSnD6yea+htyTVs9W7Snbn6ouI5MUnZFs7Q6/ojC2nUGVaChBfSyDGVzt+6xnZXg3wzEVbEo63VaVlsU50Xzt7pwPWz+mXNeu2qcI7Lqbsa+tiSu6d5rl3awS1Pw3aa3u2xpY33uyi7EvoeJR86P2k95ngNkzfsFgmYW+1wryjQSomWL5UIk77KhNo4qifgbK/UtmWtZcDab37IBWaUNBCAzCOhHnkIdIR88olt+IuMFpkep6Km/XIdqYzvDY+XyvGwmVPUaZbK/qFr8jzuXboCGdZvbi5ApbXxtqVc7s+yOwhCJm6y68Xh2aGplP2E5Xg7rFymB1sUIUVVI48oixD9eOiDf+LLOqaN/uxNXQet3qRvNycY+xvzNa5ECxVt7eGrntEV/8tg/XesaRATfoZL62je1VfhLsyn1q4t2ZwKhDVSZ9ALuxCl++4tYV9OAyYFY1aEOrdFYFXuOzizAPudroctYoj1SGTwpSY0KUv/Avw6AP9CTohjb9GjBSA7tdM3WhSltDAs4+Uugbza/UBA64tNTwWJV4rX9UvFIIOXoISYxGcfelyeX47bVrqcr5hOt2cOrE3C7IGYLibByqaxUi9Di6sxd+Dw3Oo6wEcpSDCXecd0/sG58P3Z7xDKd3n0b24apWqOe75J4+gx511Rh0tg6r3Bm8Dhpbmomfl2c96tsng2rAyzdKMUovcTqLXH40lu/6FofDTOnnlOifSVQco3G2qy88ZteHR31u55Mv+Ds/CdrN2MUMmqLwryxciA0oOBl2oF/BWaO4L0imx3uoJCUmulwXnYZOckO+tgGPtPTWO7kxbLcPN3grzLzmXucuGUE/uVrAFM9pXFS7H+BNq8yHqy04g3BpSiyTTvcvGSDZZVZ0d0NOdZPbTNAlOxABYuHNsPtHS/CCLHybC5e1b/rvXND9KcNCN5MlDNd4MVTaGR0Y6UgEUaaJB94rRB2tGnhu7IwFKUYh+Y7NHtuJrpH3JjkPO97gYvHndXSc7H6rguqFHCAppPFz6/InFInuccgd+k0HSt2QV3oz3hqx6z2FBzDHphw7u00GGdtbJ776Uce+QrlUOZTc40BlLYXQAXlUeN6iG/MPL+zIkBCml5lf027ukT3TeLntAC46MKppPAB+jeq4PgyL4rcUgIdA2FPR8f+cvHbUv/NzvzkQhLuKfX6h/4JrGShmAV3pe2eHQVPBLS2wG32dZkKyfoVpUKGnplt4/gMo3erpQiw8LIW3HN85v7q9PzOGRyrppRHdgoX4N/Mx/wfn384eHmYaeAdMLK98gSM2cUYUtpaA0vqI5+JBB3uvwssapdrlWGX8X3hezSnGDIK2mAJ4WL/Lq1S7cavQOpF2flY9+q+j45t7VUZuSYuf3v51ln5CylQ1V7S+FD3cZGKmapZwUdbjuiImhWuTeqmUe4uS8ccRmbFP0oul65/ZlzhjzIRHWFW9mHeWrmVKDUy54C0DH9c+DrevTr5wvUSr2Hq2YpMpgmy1u4vmXYg40VBze1M3XDtctLxjaMGVmPE/fHLzr+Bfwb+CfwX/Cv4V/Cv4V/D/gYAXy0oH6te2rZ7cEi1mqG4uPkbxkoR42W1/yv9Aa0R4v2QaSGwVlSPWyykzZsJWCloqQjP3uyGrHIYg2D4A4I2RmIQQk6atfdY/XAWOuei0rXxwKhINIyTDc/peagOM5gTsk8ip5ocpXDVzUTeFKhVTmcHwrN4hZQBgVqNkTn65xzaJM5wEKQfk3hZbE1esB+Cev/iI3/sQ9s02cowHxy2AFfHYCOEdM+VcSMcVFdO4qxziyp9PdOw2BphkHSJBJJ4xN1eOscO3Aw9DKzUMlivmz6BvTx8d1UToUxP9VfKGQxQBb6bIhmQ9qoke5UvkRV8YtvA8HfXUALUq37b4bv8Ax+T3cQvhczMtg6mMXzITF/xQew6r2DxOl4/Q5TZI8UwJVyOPtPUeVuOXWU3rXbfMGrZeNooEievOUBuZrC9U1954lF2Cm+p6pQsFtQhJJUJl6+GLl4C8iPJuJqw2FsdnRGv85WCG/bf8w/eR9hf17DbfUKehaQ5SCADAfWx3ptlz+Ien3/80ehWpOVPUCGEMj1vAsLpCmi06eUG95Jsd5yaikJev7DeaU7lpc8P+3YDBIZJopdw8sckHY/z2cq2XuytpWKu2Q/OnoTV40aKbqrN/UR6sSGfmmp5SUk00XdjWWvs6pS+j2mFkas3kVpfWKHZUd0cyefDKyvtol4oividHu/DPHk8L2J5AW8wizjp3BHTKQrjSYE96mju8wFKVrjl1Vd07oVi+muiNOWB9z7M9VC4TbtN1agNMYLtHg2ulrUMQpnC6vS9xNyka+RV4JCTfoRtLydkP8CwKRS5mLNNqR/VvDRfH/3JKbZbrO3wZ6pBsa9B9vpd2gxQ42eSW2n1HgG7LaEziJchOAsuuOWRFrYfBhsO47FGD8svGNXZzOHu2bog+5dJnnZHeu2OGh0ZeKg3vFnvtxcWPnLc5N/traai+pvqk9/A3Xb59CheEcrjA1sI27Ix7s67SzNcBJNoljlIUQipEIPhrS6xmS+lUCz5X6zigRdNLx007+CAusMR8+sLLFK5KjNxReordJD679YBzl2lmgks0odsBxy+5ub71SoewgWbKzKbsOeIH81Ip2Jyr8R1OvF3PkUBrojWC5XBoUS9Yn7y+jCSKsUsx1zy0AeGGEa/KapCayKYvGV2U9wH0ticeh3HEJSXi0uTKCin76PDJnJy8+s65Q9DjFjD64q5Xr9+Vvgfy5R4IX6ufm36+eCJs7WoqLS1Lgp6BH6xEdFZsypXQPuSfdqfqbWKHDcgfY0bXW4eq/UcS9+JYS54RvTMj3quZfg+5RAmdqCygQrCegE8RUQTy8of8h6H+SmB60lEL2GE5lcD6woNP2Cl27yxTumZxcGjuow8JxbdV1R2luyjz5lyhCbXOhMpG5XxI0xtPrkwJXAfH/kgtRWl7mJNw2ahx1ON8ZRc9txhlIk1nx8orVcms20MurJ1fiAFpkui0kFbAG5DB1UkJhSmm0FotJ8e+idB26ED6ZFdCOyMzoCqvbFBQvsnM9WtJ4iVV6ZKTFOqGNwD1V0OUhs/Qs5OaEochHn285QT4d164AWLfRoAuE5qf6Nl8GPtV1IPqAJLTZKZfxlSXatuuvsqT5Zv9NJZBouHV2bLzwLukR4zRiB3JG2ExRXWYnlPwqhlDdJehdWrmjJKi98ypCgj/oqHOL4PHiWvvgaTMrZ/re0bCjpcfwDVB3IbnkRw72irYNWispismnf/bKWCMy/0MI/Mqrl9K6M4YbpUpfQ99L+6NcyNLff7wxypdE8Sk+qchVoQK9Id+ilqqyO84KfWzfV4u+npV7x1Gtr36TzS43W5iV53jj21TJt8b3rJML9GfuVRx8924YUqoulbvnAvdhx7PwGaHeCQaPCW5JTNBZhuxEz8eL9u4p2RxfCQoxvO9rQWQFJEhWIIaZo4AZ7U7Qn5kdPGhI9oB5N0AbjPSOy5wHZHoQgY4v33d5xJgASy57DRRN/0M+n202fPD0w7R3LsWoqeHp6lfRWn8FpDYOF5hElCAwmp9MHXGBbu6cWccRma0e1O47zRqCRGCRNIfISauD0ehCjCFKPDyLZi4A5/5V1Scft50jgzVNNzvMfBAboNuaGHkoEmO04NabZ+aY2OQ6iK8wa1+ye9qZlBB7nVvUdWQpAyioTDNN1jVuYYerbvp1ayTs4uh1r6cXRuSJHBBRPMHzCUDKCFRKglbajTfaAwb/3rvkL8s4sR9OGvRr1HD9tbgv2L0QwCbdW+pnLWodg961Rcpf5dvSh/U7aWZRBTpnTRPsG+hOIEV1EmgBdYpCyA1WKmyyZBtvkoMpUcQc9aTT2c2KoXQEnIkmc/QWfmcx4oWQmnCxH6fEfEYVTLm1E9Rgl5ii0sOJ97nvz2cFG5kGnXNuObPsmKU/ZXIscncGtKUyZ+DFsAdQESI3wG8qKPAD34K+Bl8z3acGN2eidrpWjgzeeoCQyGGhLLmyP8ZhDsJY+K1kJG7GVeqyoLiYaPYk+XTSC6Epbmhqs4kF3EeQpxVowaeo6DIiZgLFsLWmSJU3x4jdxWH8yRoBuME79vck6TuK16ZrJUpme0HMfCHlV2lN1jMfN2txUWqPFAZ7wDALDq/1Zk5rrAXCXxVyS+523FWVKI+o0ZD+Mzsw/nBKrHCMgiGpzEMGqV9Qwipbw805wWjh8ZcE/spoG6q2cYC/QZHv/W1SJjEE+pLl3Wk70xX8MQNfFiqklmcwLuwjQeTQREwf9izcn0KfWNoQv9hqGZHqMTvpHToxRYpyE8jJVPSVa+xr99E9D2t/HRcUEhfL+LoNjtqUeHzJpP95BxWgQWwwbYC1O/lvO6iEV7WbejSSfXDDSBCmrb8Oasa0ouVGmEO4UZ9iYv7iYs5pzeMiXxjlIwa5gxZXSB+T1OKOHWMuKxBbBB1o8XdFHNxh3n44al7iLXFMw9H4xEujawg1Cm66Asgmyh+5dP3VZQsTU6yymbluXWuRkh0TE9x/M9JG82IeBwH2CooRgH97BLIuesYQXnagPJWonmTm7Lglz1SQuxSSZ9WhLINA7X1ro0WS/y7vfh3pyMqJFbSkShm6Oo4k7bQgutbQNuuT22tt7IEa9aaWVTLR+0oRvshgmblqwxnp02WUUzxdBQ9LIJtIdRnfB11tAEJLM7/sfzRR2gBer0C/VH8h6rkjyhPbk7xRkyjcLNma6cqPDs7ffjPhmvA87M7r9sHLnlsZvL8KRZCHIT4c7HGLPab2XbGQhsRMwqNtprZizOsIWnc7IkV/JD3134WuITychp67/4wFAvBUvDu0f0U5RdIpLaUw9zk0N8NqIrfqhJABZ44sQtC4BKmlIlX29YXKR1o4XLhivqoaccGSOPUTgByZqvAW5Em7gk+gNvYfNHfW/mQi0XdkUz5bE45fZKwiZtsylaB13yAasJIm9+U38Zmvw7hsinWzhdpfk8RrM+55E8PIO8CaA8YUj24H04+DDVryYXwzFYP4WZMlkyavOz80UnrcxjySdLleGVznSiiZEJ1c4KW/tNavY9U4INu58Gi+6wfxIi+iJmdIgO79afs0htBMv8wLGF0LV7RgZSzcDPJ6n4ArzjeEn3SUzh3S/TueHs4bV7gQRR4DNwztmLztl6ymksoxux6l3D/BUbR7ow0OcZQ37qTcrURrvwN/ZtJGdhyP1JN+L1XlTxfFuB7sY1RG0nLl2pb6MaznecJ8NVRS9HgJ3DSNFh/a85c/XRhl9qBmQB9mYfSa4V7AIBwofym/BGw4sTzSauPbPdIa/do40eMBFAUNvGx0cXZ75Ma1avxwj/Mqr+b0vAR9TgFczaY0k3KY7OVEmCpz43wdrwx6hAA0ILgRnq3Wp78M0au9bwLhjIdeelQdxjQ0GA2Jts6zydh6T1QMoqWjE5nu3jnZcjK9zeSs/9rLU/w4yOuKcmuAMhZ9dmtf1KgD+0CAJKtl7f+ZUGyAArW2bX2t3ZuNS1tbd/Sh6FGzxPAZ2UtbxJzOuljD9UFAf3VEYp6Wzom04HjLUEECRSiL90Pemr/0KzY0nJLu+V3dt/W3LiX8l9QSwMEFAACAAgAvFVpRteZEilfAAAAagAAABsAAAB1bml2ZXJzYWwvdW5pdmVyc2FsLnBuZy54bWwtjFsKgCAQAP+D7iB7gE1NrYXMyyQp9MKkx+2LaP5mPqZz1zyxw6c9rosFgRxcXxbdlvwR/cmutwmU/APYbaEmFPrXMw45WDCNQJJaGd0CCz6OIVvQvEZSihMpqN7lA1BLAQIAABQAAgAIALtVaUbO8+LqUwQAAA0QAAAdAAAAAAAAAAEAAAAAAAAAAAB1bml2ZXJzYWwvY29tbW9uX21lc3NhZ2VzLmxuZ1BLAQIAABQAAgAIALtVaUYl32KDvQQAAMsWAAAnAAAAAAAAAAEAAAAAAI4EAAB1bml2ZXJzYWwvZmxhc2hfcHVibGlzaGluZ19zZXR0aW5ncy54bWxQSwECAAAUAAIACAC7VWlGSEisH7ECAABRCgAAIQAAAAAAAAABAAAAAACQCQAAdW5pdmVyc2FsL2ZsYXNoX3NraW5fc2V0dGluZ3MueG1sUEsBAgAAFAACAAgAu1VpRkFYdiORBAAA3BUAACYAAAAAAAAAAQAAAAAAgAwAAHVuaXZlcnNhbC9odG1sX3B1Ymxpc2hpbmdfc2V0dGluZ3MueG1sUEsBAgAAFAACAAgAu1VpRpJGsJmpAQAAQwYAAB8AAAAAAAAAAQAAAAAAVREAAHVuaXZlcnNhbC9odG1sX3NraW5fc2V0dGluZ3MuanNQSwECAAAUAAIACAC7VWlGGtrqO6oAAAAfAQAAGgAAAAAAAAABAAAAAAA7EwAAdW5pdmVyc2FsL2kxOG5fcHJlc2V0cy54bWxQSwECAAAUAAIACAC7VWlG9YvaeWYAAABoAAAAHAAAAAAAAAABAAAAAAAdFAAAdW5pdmVyc2FsL2xvY2FsX3NldHRpbmdzLnhtbFBLAQIAABQAAgAIADMDgUTOggk37AIAAIgIAAAUAAAAAAAAAAEAAAAAAL0UAAB1bml2ZXJzYWwvcGxheWVyLnhtbFBLAQIAABQAAgAIALtVaUaYCckyjgoAABRaAAApAAAAAAAAAAEAAAAAANsXAAB1bml2ZXJzYWwvc2tpbl9jdXN0b21pemF0aW9uX3NldHRpbmdzLnhtbFBLAQIAABQAAgAIALxVaUaKmlIXtiUAAIUyAAAXAAAAAAAAAAAAAAAAALAiAAB1bml2ZXJzYWwvdW5pdmVyc2FsLnBuZ1BLAQIAABQAAgAIALxVaUbXmRIpXwAAAGoAAAAbAAAAAAAAAAEAAAAAAJtIAAB1bml2ZXJzYWwvdW5pdmVyc2FsLnBuZy54bWxQSwUGAAAAAAsACwBJAwAAM0kAAAAA"/>
  <p:tag name="ISPRING_OUTPUT_FOLDER" val="C:\Users\Danny\Dropbox\Website\PC11\PC11ch7"/>
  <p:tag name="ISPRING_PRESENTATION_TITLE" val="Section 7.5 Solving Systems with Two Absolute Values"/>
  <p:tag name="ISPRING_RESOURCE_PATHS_HASH_PRESENTER" val="3e46a0a84a575e14fa3b5ae9bf368e5561274864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1057</TotalTime>
  <Words>406</Words>
  <Application>Microsoft Office PowerPoint</Application>
  <PresentationFormat>On-screen Show (4:3)</PresentationFormat>
  <Paragraphs>114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Calibri</vt:lpstr>
      <vt:lpstr>Century Schoolbook</vt:lpstr>
      <vt:lpstr>Courier New</vt:lpstr>
      <vt:lpstr>Perpetua</vt:lpstr>
      <vt:lpstr>Times New Roman</vt:lpstr>
      <vt:lpstr>Wingdings</vt:lpstr>
      <vt:lpstr>Wingdings 2</vt:lpstr>
      <vt:lpstr>Oriel</vt:lpstr>
      <vt:lpstr>Equation</vt:lpstr>
      <vt:lpstr>Lesson 5 Solving Equations with Two or MOre Absolute Values</vt:lpstr>
      <vt:lpstr>PowerPoint Presentation</vt:lpstr>
      <vt:lpstr>Graphical Solution: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7.5 Solving Systems with Two Absolute Values</dc:title>
  <dc:creator>Danny Young</dc:creator>
  <cp:lastModifiedBy>Danny Young</cp:lastModifiedBy>
  <cp:revision>42</cp:revision>
  <dcterms:created xsi:type="dcterms:W3CDTF">2012-01-25T05:09:06Z</dcterms:created>
  <dcterms:modified xsi:type="dcterms:W3CDTF">2021-03-27T04:22:59Z</dcterms:modified>
</cp:coreProperties>
</file>